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Masters/notesMaster1.xml" ContentType="application/vnd.openxmlformats-officedocument.presentationml.notesMaster+xml"/>
  <Override PartName="/ppt/ink/ink15.xml" ContentType="application/inkml+xml"/>
  <Override PartName="/ppt/ink/ink16.xml" ContentType="application/inkml+xml"/>
  <Override PartName="/ppt/theme/theme2.xml" ContentType="application/vnd.openxmlformats-officedocument.theme+xml"/>
  <Override PartName="/ppt/ink/ink2.xml" ContentType="application/inkml+xml"/>
  <Override PartName="/ppt/ink/ink1.xml" ContentType="application/inkml+xml"/>
  <Override PartName="/ppt/theme/theme1.xml" ContentType="application/vnd.openxmlformats-officedocument.theme+xml"/>
  <Override PartName="/ppt/ink/ink5.xml" ContentType="application/inkml+xml"/>
  <Override PartName="/ppt/ink/ink6.xml" ContentType="application/inkml+xml"/>
  <Override PartName="/ppt/ink/ink8.xml" ContentType="application/inkml+xml"/>
  <Override PartName="/ppt/ink/ink7.xml" ContentType="application/inkml+xml"/>
  <Override PartName="/ppt/ink/ink4.xml" ContentType="application/inkml+xml"/>
  <Override PartName="/ppt/ink/ink3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5" r:id="rId1"/>
  </p:sldMasterIdLst>
  <p:notesMasterIdLst>
    <p:notesMasterId r:id="rId18"/>
  </p:notesMasterIdLst>
  <p:sldIdLst>
    <p:sldId id="470" r:id="rId2"/>
    <p:sldId id="1552" r:id="rId3"/>
    <p:sldId id="355" r:id="rId4"/>
    <p:sldId id="471" r:id="rId5"/>
    <p:sldId id="2887" r:id="rId6"/>
    <p:sldId id="2888" r:id="rId7"/>
    <p:sldId id="2889" r:id="rId8"/>
    <p:sldId id="2890" r:id="rId9"/>
    <p:sldId id="257" r:id="rId10"/>
    <p:sldId id="2891" r:id="rId11"/>
    <p:sldId id="265" r:id="rId12"/>
    <p:sldId id="266" r:id="rId13"/>
    <p:sldId id="267" r:id="rId14"/>
    <p:sldId id="2912" r:id="rId15"/>
    <p:sldId id="2913" r:id="rId16"/>
    <p:sldId id="2914" r:id="rId17"/>
  </p:sldIdLst>
  <p:sldSz cx="12192000" cy="6858000"/>
  <p:notesSz cx="7010400" cy="923607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ＭＳ Ｐゴシック" panose="020B0600070205080204" pitchFamily="34" charset="-128"/>
      <p:regular r:id="rId27"/>
    </p:embeddedFont>
    <p:embeddedFont>
      <p:font typeface="Poppins" panose="020B060402020202020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F26"/>
    <a:srgbClr val="F4AF34"/>
    <a:srgbClr val="616161"/>
    <a:srgbClr val="538BCB"/>
    <a:srgbClr val="E4D7B4"/>
    <a:srgbClr val="72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072" autoAdjust="0"/>
  </p:normalViewPr>
  <p:slideViewPr>
    <p:cSldViewPr snapToGrid="0">
      <p:cViewPr varScale="1">
        <p:scale>
          <a:sx n="70" d="100"/>
          <a:sy n="70" d="100"/>
        </p:scale>
        <p:origin x="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09:07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4115 4065 679 0,'0'0'124'0,"0"0"-124"15,0 0-5-15,0 0 5 0,0 0 8 16,4 115 42-16,10-57-9 16,8 5-25-16,5 6 55 15,4 2-69-15,4 3-2 16,-1 4 42-16,0 4-40 15,-2 1-2-15,-4-3 4 16,-1-5 10-16,-5-14-16 16,-4-15 2-16,-2-12 0 15,-2-13-7-15,4-18-73 16,1-6-108-16,2-38-123 16</inkml:trace>
  <inkml:trace contextRef="#ctx0" brushRef="#br0" timeOffset="298.9176">4759 4091 587 0,'0'0'112'16,"0"0"-54"-16,0 0-35 15,0 0 10-15,0 0 4 16,0 0-30-16,17 35-4 15,2 2 63-15,5 10-47 0,1 7 17 16,8 7-7 0,0 3-14-16,3 8 32 0,-2 1-37 15,5 0 6-15,-2 2 5 16,-3 1-21-16,-4-6 12 16,-2-4-12-16,-6-15 0 15,-3-10 12-15,-7-15-12 16,1-10-40-16,-1-15-84 15,-3-7-265-15</inkml:trace>
  <inkml:trace contextRef="#ctx0" brushRef="#br0" timeOffset="510.5613">5336 3924 549 0,'0'0'249'0,"0"0"-195"15,0 0-40-15,0 0-12 16,0 0-4-16,0 0-51 16,50-7-121-16,-22 20-273 15</inkml:trace>
  <inkml:trace contextRef="#ctx0" brushRef="#br0" timeOffset="682.6885">5797 4643 794 0,'0'0'27'0,"0"0"-27"16,0 0 86-16,0 0 15 15,0 0-62-15,0 0-22 16,3 3-17-16,8-3-51 15,2-4-230-15,1-13-243 16</inkml:trace>
  <inkml:trace contextRef="#ctx0" brushRef="#br0" timeOffset="1147.5498">6045 3791 855 0,'0'0'71'0,"0"0"-55"0,0 0 4 15,0 0-20-15,0 0 7 16,43 114-5-16,-22-56 24 16,3 4-25-16,6 0 8 15,1-9 1-15,2-13 2 16,1-11-12-16,1-14 0 15,-1-10 2-15,-7-5 2 16,3-14 3-16,-5-19-7 16,2-9 22-16,-8-10-12 15,-5 1-10-15,-10 1 8 16,-4 4-5-16,0 11 28 0,0 11-12 16,-3 11 6-16,2 10 17 15,1 3-42-15,0 0 0 16,1 20-6-16,20 17 6 15,9 16-5-15,3 8 5 16,1 2 0-16,5 3-2 16,-1-5 12-16,0-6-10 15,-4-7 0-15,-4-11 3 16,0-9-9-16,-8-9 6 16,9-13-47-16,-2-6-134 15,-3-28-207-15</inkml:trace>
  <inkml:trace contextRef="#ctx0" brushRef="#br0" timeOffset="1531.7466">7125 3909 595 0,'0'0'91'0,"0"0"4"16,0 0-5-16,0 0 0 15,0 0-20-15,0 0-51 16,-35 41-11-16,22 0 16 15,4 2-11-15,9 4-12 16,0-2 3-16,18-3 12 0,16-5-15 16,7-10-1-1,4-9 4-15,7-10-2 0,1-8-2 16,-2 0 0-16,-5-15 6 16,-10-11-6-16,-9-4 0 15,-11-7 9-15,-10-3-1 16,-6-3 1-16,-4 1-9 15,-20 1 0-15,-7 5-2 16,-2 11 2-16,-2 7 0 16,4 8-2-16,3 7 9 15,-2 3-14-15,0 0 7 16,2 17 0-16,1 7-12 16,8 1 10-16,10 5-48 15,9 0-51-15,3-3-188 16,19-10-131-16</inkml:trace>
  <inkml:trace contextRef="#ctx0" brushRef="#br0" timeOffset="2647.2406">8417 3275 638 0,'0'0'122'0,"0"0"-37"16,0 0 19-16,0 0-15 16,0 0-24-16,0 0-56 15,-27 14-2-15,3 20 3 0,-12 14-6 16,5 8 10-1,7 1-11-15,9-7-3 0,15-4 1 16,0-10 3-16,22-7-4 16,8-12 0-16,3-12-4 15,7-5-10-15,3-10 21 16,-1-18-7-16,-7-6 0 16,-10-4 1-16,-7 1-1 15,-18 1 0-15,0-2-11 16,-20 1-1-16,-9 2 5 15,-7 2 7-15,1 9-10 16,7 11 16-16,7 6-18 0,8 7 10 16,1 8-9-1,3 14-1-15,4 12 10 0,5 4 2 16,0-1 4-16,5 0-1 16,16-7-3-16,3-4 0 15,6-9-4-15,0-1-6 16,-1-11 10-16,-2-5 0 15,0 0 0-15,-5-8 0 16,-2-14-1-16,-1-5 1 16,-3-3 0-16,-5-3-3 15,0-4 7-15,-1-2-4 16,-4-4 5-16,1 0 4 16,4 2-8-16,4 7-1 15,2 7-5-15,0 9-3 16,2 7-11-16,4 5 19 0,5 4 0 15,2 2 3-15,5 0-3 16,-5 19 0-16,-4 4-10 16,-1 8 4-16,-10 2-2 15,-4 1 8-15,-11-3-7 16,0-5 8-16,0-8-3 16,-8-5 2-16,0-9-2 15,0-4 2-15,3-1 0 16,4-21-20-16,1-9-48 15,0-5-31-15,7-3 47 0,14 2-23 16,4 5-15 0,4 11 86-16,-4 8 3 15,-7 12 2-15,-3 1-3 16,-2 1 12-16,2 12-3 0,2 3 11 16,0 0-12-16,2-5 8 15,0 0-7-15,3-5 2 16,6-6-12-16,2 0 13 15,12-9-6-15,10-13-4 16,6-7-16-16,10 0-61 16,-1 6 32-16,0 7-1 15,1 12 43-15,-2 1 6 16,3 3-3-16,-2 0 0 16,-3 0 8-16,-4 3-19 15,-13 10 3-15,-15 5-182 0</inkml:trace>
  <inkml:trace contextRef="#ctx0" brushRef="#br0" timeOffset="3096.6446">6627 5403 421 0,'-87'58'22'0,"16"-3"-22"16,5-10-39-16,15-10 39 16,14-11 49-16,15-12 43 15,14-7-16-15,8-5-35 16,6 0-21-16,30-24 8 15,32-18 37-15,31-21 60 16,50-21-51-16,44-16-24 16,41-13-9-16,31-3-39 15,11-4 5-15,9 3-7 16,-6 5 0-16,-9 6 8 16,-11 7-8-16,-29 12 0 0,-21 8 8 15,-21 6 0 1,-15 5-10-16,-6 7 2 0,-21 5-21 15,-16 13-19-15,-23 11-39 16,-25 11-20-16,-25 14-49 16,-30 7-63-16,-27 0-70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42:26.3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21376 3923 224 0,'0'0'153'0,"0"0"-58"16,0 0-13-16,0 0 3 0,0 0 40 15,0 0-18 1,0 0-73-16,0 0 11 0,3-17-43 16,-3 34 5-16,0 8 68 15,0 8-58-15,0 14 17 16,0 7-2-16,0 10-4 16,0 14 18-16,0 7-34 15,0 9 7-15,0 9-3 16,0 4-13-16,0 1 13 15,0-1-11-15,0-3-5 16,0-8 12-16,-3-6-6 16,-4-7-4-16,0-10 10 15,-3-11-9-15,1-8 1 16,3-11-4-16,1-14 0 16,4-9-5-16,1-11 10 0,0-6-5 15,0-3 6-15,0-7 2 16,0-15 0-16,0-10-8 15,1-11-6-15,2-5-11 16,0-8-57-16,2-6-51 16,-1-7-67-16,1-4-113 15,-1-6-185-15</inkml:trace>
  <inkml:trace contextRef="#ctx0" brushRef="#br0" timeOffset="348.0434">21413 4059 407 0,'0'0'60'16,"0"0"27"-16,0 0-73 15,0 0-10-15,0 0 81 16,4 84-9-16,-1-30-36 15,0 16 4-15,-3 16 5 16,0 14 7-16,-1 17 17 16,-14 6-40-16,1-3-2 15,1-3-11-15,4-13-10 16,3-12 26-16,0-7-32 0,3-12 7 16,0-11-5-1,3-9-2-15,0-13-4 0,0-9 0 16,0-12 12-16,0-9-28 15,0-6 15-15,0-4-128 16,0-19-291-16</inkml:trace>
  <inkml:trace contextRef="#ctx0" brushRef="#br0" timeOffset="2734.0925">9749 1615 129 0,'0'0'31'0,"0"0"-9"16,0 0-7-16,0 0 13 16,0 0-10-16,0 0 3 15,0 0 38-15,0 0 20 16,4-56-14-16,-4 49 29 15,0 2 3-15,0-3-22 16,0 1 10-16,0 3 4 16,0 2-26-16,0 2-8 0,0 0-38 15,0 0 2-15,0 0-2 16,0 0-17-16,0 5-3 16,3 12 2-16,7 2-3 15,-2 7 4-15,1 1 2 16,0 2 5-16,-3 2 18 15,0-1-20-15,-2-1 13 16,1-3-18-16,-1-3 2 16,0-5-2-16,-2-6 3 15,-2-4-3-15,0-6 1 16,0 1 14-16,0-3 0 16,0 0 20-16,0 0-17 15,0 0 24-15,0-10-40 0,-4-3-2 16,1-6 4-1,-2-2 2-15,2-4-8 0,0-6 2 16,-3-2-14-16,3 0 6 16,2 0 0-16,-1 6 8 15,2 1-7-15,0 4 14 16,0 4-9-16,0 4 2 16,0 2 0-16,0 3-5 15,2 2 8-15,1 2-3 16,0 2 0-16,-2 0 2 15,2 0-4-15,-1 3 2 16,-1 0 0-16,1 0-5 16,-1 0 5-16,4 0 0 0,0 0-7 15,3 0 16 1,1 0-9-16,2 3 0 0,2 3 1 16,-1-1-4-16,6 1 4 15,-3-5-1-15,3-1 0 16,1 0-10-16,-1 0-18 15,1 0-41-15,-1-4-59 16,-3 0-38-16,-4 3-86 16,-10 1-183-16</inkml:trace>
  <inkml:trace contextRef="#ctx0" brushRef="#br0" timeOffset="3114.9507">9892 1682 432 0,'0'0'42'0,"0"0"4"16,0 0 63-16,0 0-7 15,0 0 10-15,0 0-46 16,31 8-22-16,-16-8-1 16,6 0-25-16,0 0-13 15,-3-5 2-15,1 2 2 16,-5 1-18-16,-4 2-26 15,-6 0-97-15,-4 0 20 16,0 10-27-16,-1 5 59 16,-14 1 27-16,0 2 52 15,2-1 1-15,-1-1 1 0,4-2 13 16,1-1 72 0,6-2-25-16,0 0-2 0,3-5 7 15,0 0-21-15,0-1 5 16,3-5-3-16,13 0-14 15,4 0 13-15,4 0-35 16,2 0 1-16,4-8-12 16,-1-3-177-16,-6-2-136 15</inkml:trace>
  <inkml:trace contextRef="#ctx0" brushRef="#br0" timeOffset="3424.0473">10363 1731 699 0,'0'0'158'16,"0"0"-154"-16,0 0-1 15,0 0 99-15,0 0-39 16,0 0-24-16,18 70 13 15,-15-50-30-15,2 3 9 16,1 0-2-16,-2-4-25 16,0-2 9-16,-1-3-8 15,0-4-3-15,-1-6 2 0,-2-1-4 16,0-3 0-16,3 0-19 16,-2 0-113-16,1-4-122 15,-2-14-571-15</inkml:trace>
  <inkml:trace contextRef="#ctx0" brushRef="#br0" timeOffset="4600.6132">11253 1444 261 0,'0'0'389'0,"0"0"-316"16,0 0 40-16,0 0 18 15,0 0-70-15,0 0-32 16,11-2-29-16,14-9 1 15,4 4-4-15,0 2-77 16,-3 5-103-16,-10 0-88 16</inkml:trace>
  <inkml:trace contextRef="#ctx0" brushRef="#br0" timeOffset="4781.1564">11295 1714 251 0,'0'0'196'0,"0"0"-168"16,0 0 58-16,0 0 17 15,0 0-37-15,97-18-28 16,-64 4-38-16,4-2-13 16,-2-1-249-16</inkml:trace>
  <inkml:trace contextRef="#ctx0" brushRef="#br0" timeOffset="5044.4683">11973 1521 889 0,'0'0'85'16,"0"0"-53"-16,0 0 50 16,0 0 21-16,0 0-64 15,0 0-5-15,-3 0-28 16,3 0 9-16,0-6-15 16,1-3-8-16,9-3-117 15,1-4-290-15</inkml:trace>
  <inkml:trace contextRef="#ctx0" brushRef="#br0" timeOffset="5464.1048">12499 1171 452 0,'0'0'417'15,"0"0"-320"-15,0 0-15 16,0 0-9-16,0 0-29 16,-91-7-13-16,70 15 0 0,2 4-26 15,7-2 6-15,3 5-11 16,4-1 7-16,5-2-17 16,0 5 10-16,0-5 0 15,11 1 15-15,4 1-15 16,9-2 0-16,-2 2-3 15,5 4 12-15,-2 0-11 16,-4 2 6-16,-3 2-3 16,-7 2-1-16,-7-2 8 15,-4-3-9-15,0 1 1 16,-1 0 0-16,-18 1 20 16,-3 0-19-16,-6 1 11 15,-3-2 3-15,-5 3-7 0,-5-3-16 16,-6 7-11-1,-4-5-167-15,0-5-360 0</inkml:trace>
  <inkml:trace contextRef="#ctx0" brushRef="#br0" timeOffset="6681.3779">10035 2667 599 0,'0'0'76'0,"0"0"-72"16,0 0-4-16,0 0 67 15,0 0 15-15,0 82-8 16,0-50 4-16,0 3-44 16,3 2 7-16,0-2-23 15,0-6 11-15,-2-4 3 0,2-7-20 16,-1-6-8-16,-1-7-4 16,-1-4 2-16,0-1 2 15,0 0 1-15,0-10 9 16,0-10-14-16,0-6-46 15,-7-5-25-15,-1-4-81 16,-3-2-74-16,-3-1 35 16,1 1-38-16,1 7 126 15,1 5 103-15,-2 7 43 16,7 4 51-16,0 3 19 16,4 5-33-16,1 1 43 15,1 4-39-15,0 1 0 16,0 0-1-16,0 0-64 0,0 0 6 15,10 0 16-15,8 0 14 16,0 0-3-16,3 3-36 16,3-2 19-16,-3-1-14 15,4 0-17-15,1 0 5 16,-1 0-9-16,-3 0 9 16,-2 0-27-16,-6 0-54 15,-6 0-174-15,-8 0-79 16</inkml:trace>
  <inkml:trace contextRef="#ctx0" brushRef="#br0" timeOffset="6853.8319">10089 2847 318 0,'0'0'164'0,"0"0"-153"16,0 0 11-16,0 0-19 15,86-34 5-15,-73 34-16 16,-8 0-9-16,-5 5-209 16</inkml:trace>
  <inkml:trace contextRef="#ctx0" brushRef="#br0" timeOffset="7016.0965">10086 3012 225 0,'0'0'120'15,"0"0"-25"-15,0 0 4 0,0 0 0 16,0 0-16-16,0 0-20 16,76 25-38-16,-50-31-21 15,7-5-4-15,-1-5-172 16,0 0-330-16</inkml:trace>
  <inkml:trace contextRef="#ctx0" brushRef="#br0" timeOffset="7449.9363">10536 2819 644 0,'0'0'111'0,"0"0"-89"16,0 0 66-16,0 0-1 15,0 0-29-15,79-11-30 16,-62 13-28-16,-6 11 8 16,-3 2-8-16,-8 3 0 15,0 0 4-15,-2 2 7 16,-12-2-11-16,-3-1 9 16,-1-2-9-16,3-3 9 15,1-4-9-15,3 0 0 16,3-5 6-16,4-1-10 0,4-2 9 15,0 0-5-15,0 0 0 16,0 1 3-16,10 1-3 16,6 1 0-16,3-2 6 15,3 3 8-15,2 0-9 16,3-1 35-16,1 2-22 16,-2-1-9-16,-4-2-8 15,-1 4-1-15,-5-4-38 16,2-2-155-16,-6 0-246 15</inkml:trace>
  <inkml:trace contextRef="#ctx0" brushRef="#br0" timeOffset="7748.0141">11194 2710 594 0,'0'0'132'0,"0"0"-102"0,0 0 50 16,0 0 13-1,0 0-32-15,95-28-58 0,-69 21 20 16,0 2-23-16,-1 2-46 16,-8 3-185-16,-8 0-279 15</inkml:trace>
  <inkml:trace contextRef="#ctx0" brushRef="#br0" timeOffset="7931.3878">11264 2871 500 0,'0'0'76'0,"0"0"-35"15,0 0 69-15,0 0 17 0,0 0-83 16,99-29-26-16,-59 17-18 16,0 1-3-16,3-2-21 15,0 1-212-15</inkml:trace>
  <inkml:trace contextRef="#ctx0" brushRef="#br0" timeOffset="8292.2738">12108 2612 851 0,'0'0'139'0,"0"0"-71"16,0 0 37-16,0 0-16 15,0 0-30-15,0 0-41 16,0-3 20-16,0 3-23 16,0-2-8-16,0 1-9 0,0 1 7 15,0 0-10-15,0 0-12 16,0 0-72-16,0 0-48 16,6-4-290-16,9-5-242 15</inkml:trace>
  <inkml:trace contextRef="#ctx0" brushRef="#br0" timeOffset="8680.5382">12459 2305 262 0,'0'0'415'15,"0"0"-239"-15,0 0-13 0,0 0-45 16,0 0-43-1,0 0-67-15,-51-20 18 0,32 32-8 16,2 4-17-16,5-1 12 16,5 0-8-16,7-2-5 15,0 1 0-15,0-2 11 16,7-2-11-16,10 1 0 16,1-1 4-16,4 0 2 15,2 1-2-15,-2-2-2 16,-4 4-2-16,-2 4 10 15,-3 3-10-15,-3 1 0 16,-4 0-5-16,-6 0-4 0,0-1 9 16,0 1 0-1,-7-1 11-15,-9 0-8 0,-3 0-3 16,-2 0 0 0,-3-3 10-16,-1 2-10 0,4-3 0 15,2-5-71-15,-4-5-302 16</inkml:trace>
  <inkml:trace contextRef="#ctx0" brushRef="#br0" timeOffset="22352.3097">27036 6113 321 0,'0'0'62'16,"30"75"15"-16,-18-28-1 15,0 7 18-15,-5 7-37 16,-5 14-4-16,-2 6-7 16,-4 8-36-16,-19 3 12 15,-10 7-12-15,-10 3-2 16,-10-4 1-16,-12-5-9 0,-11-12-6 15,-20-11-3-15,-18-11-112 16,-18-15-44-16,-15-19-131 16</inkml:trace>
  <inkml:trace contextRef="#ctx0" brushRef="#br0" timeOffset="23200.2661">21860 4180 318 0,'0'0'85'15,"0"0"-34"-15,0 0 58 16,0 0-27-16,0 0-21 16,0 0 29-16,-48-40-56 15,25 43-19-15,-12 22 19 0,-6 14-12 16,-4 9 15-16,-1 16-21 15,7 5 11-15,7 6 19 16,12 7-36-16,12 5-1 16,8 3 17-16,6-1-23 15,24-4 20-15,7-8-20 16,12-4-2-16,7-5 2 16,8-7 9-16,13-4-24 15,10-8-19-15,14-6-117 16,8-11-89-16,5-13-386 15</inkml:trace>
  <inkml:trace contextRef="#ctx0" brushRef="#br0" timeOffset="31764.9582">23749 8805 443 0,'0'0'30'0,"0"0"-24"15,0 0-4-15,116 0 6 16,-72 0 21-16,3 0-3 16,7 0 12-16,4 0-21 15,6 0-10-15,2 0 14 16,4 0-14-16,4 0 10 15,4 3-10-15,2 0-7 16,-1 4 8-16,-2-3-1 0,-2 0-7 16,0 1 0-16,1-5 5 15,-1 4-10-15,-2-3 5 16,-3 1 0-16,-3 0 2 16,0-2 8-16,-2 0-10 15,0 0 9-15,-4 0-7 16,-4 0 32-16,4 0-17 15,-1 0 16-15,4 0 47 16,-2 0-79-16,-2 0 17 16,-5 0-5-16,-2 0-12 15,-4 3 27-15,-4 0-28 16,1-1 0-16,-8 0 36 16,-2 0-32-16,-9 1 4 0,-5-1-8 15,-6-1 5 1,-3-1-5-16,-6 0 0 0,-1 0 0 15,-4 0 11-15,1 0-1 16,-2 0-10-16,1 0 0 16,2 0-14-16,2 0 12 15,0 0-126-15,2 0-80 16,2 0-164-16</inkml:trace>
  <inkml:trace contextRef="#ctx0" brushRef="#br0" timeOffset="35547.7674">8812 10539 332 0,'0'0'175'16,"0"0"-167"-16,0 0-2 15,86 0 2-15,-38 0-3 16,6-3 22-16,14-1 30 15,12-3-46-15,12 1 17 16,12-2-25-16,7 0 7 16,10-2 2-16,0 4-12 15,-1 0 4-15,1 3-11 16,-5 3 13-16,-8 0-6 16,-10 0 10-16,-10 0-9 0,-10 0 7 15,-11 0-8-15,-9 0-2 16,-15 0 2-16,-11 0 0 15,-12 0 1-15,-12 0 13 16,-5 0-8-16,-3 0 64 16,0 0 9-16,0 0-9 15,0 0-54-15,0-2-5 16,0 0-11-16,0 0 0 16,8 2-80-16,5-3-95 15,-1-2-57-15</inkml:trace>
  <inkml:trace contextRef="#ctx0" brushRef="#br0" timeOffset="40065.0479">27671 10260 43 0,'0'0'233'0,"0"0"-164"0,0 0-38 16,0 0 47-16,0 0 19 16,0 0-46-16,0 0-31 15,0 0 14-15,0 0-25 16,0 0 40-16,0 0-14 15,0 0-8-15,0 0 5 16,0 0-18-16,0 0 25 16,0 0-16-16,0 0-18 15,0 0 7-15,0 0-12 16,0 0 2-16,0 0-3 16,0 0 9-16,0 0-8 0,11 0 23 15,8 0-11-15,5 0 30 16,6 0-33-16,3 0 9 15,5 0-1-15,3 0-6 16,-2 0-11-16,2-4 0 16,-5 1 1-16,-5 1-7 15,1 0 10-15,-4 1-4 16,-1-1 0-16,-2 0-9 16,-4 2-28-16,0-1-175 15,-9-5-92-15</inkml:trace>
  <inkml:trace contextRef="#ctx0" brushRef="#br0" timeOffset="43921.276">18986 8613 349 0,'0'0'61'0,"0"0"-24"16,0 0 18-16,0 0 50 0,0 0 6 16,0 0-40-16,0 0 22 15,-10-6-39-15,10 5-24 16,0 1 7-16,0 0-23 15,0 0 12-15,4 0-9 16,17-2-8-16,10 1-5 16,8 1-2-16,7 0-2 15,4-2 15-15,6 0-14 16,2-1-1-16,5 0 0 16,3 0 20-16,0-1-25 15,-3 0 5-15,-3-3 0 16,-6 2-3-16,-2-3 3 15,-3 2 0-15,-6-2-1 0,0 0 13 16,-8 2-13 0,-7 0 1-16,-8 2 0 0,-9 1-4 15,-5 2 4-15,-4-1 0 16,-2 1 0-16,0 1-16 16,0 0-35-16,-3-1-174 15,-16-4-155-15</inkml:trace>
  <inkml:trace contextRef="#ctx0" brushRef="#br0" timeOffset="44415.2917">18840 8715 446 0,'0'0'33'0,"0"0"-23"0,0 0-4 16,0 0-5-16,0 0 39 16,0 0 17-16,24 12-4 15,4-10 30-15,8-1-34 16,7-1 1-16,8 0 3 16,7 0-34-16,3 0 21 15,5-6-28-15,1 0-1 16,2-2 9-16,-1-1-10 15,0 1-10-15,-6-2 0 16,-10 3 5-16,-4 0-20 16,-9 1 24-16,-6 2-9 0,-10-1 0 15,-8 3 6 1,-7 2-19-16,-5 0-30 0,-3 0-126 16,0 0-8-16,-2-3-374 15</inkml:trace>
  <inkml:trace contextRef="#ctx0" brushRef="#br0" timeOffset="47381.4067">13032 1103 176 0,'0'0'74'16,"0"0"-73"-16,0 0 56 15,0 0-7-15,0 0-5 0,0 0-5 16,0 0-38-16,0 0 16 16,0-10-2-16,0 10-4 15,0-1 28-15,0 1-2 16,0 0-8-16,0 0 13 15,0 0-41-15,0 0 25 16,0 0-27-16,0 0 9 16,0 0-7-16,0 6 16 15,4 1 11-15,3 3-3 16,1-1-14-16,-1 1 16 16,1-1-18-16,-1-1-4 15,-1 1 11-15,2-1-15 0,-1 1-2 16,2-1 21-1,-1-1-7-15,-1-3-6 0,1 1 9 16,-1-2-15-16,0-2 33 16,4-1-15-16,4 0 20 15,4 0 20-15,5-13-55 16,3-2 21-16,-3 1-25 16,-2-3 9-16,-2-2-10 15,-3 2 2-15,0 0-2 16,-2 2 5-16,-2 5 3 15,0 1-8-15,-2 4 0 16,1 3-60-16,1 2-11 16,2 0-99-16,2 2 20 0,-5 5-100 15</inkml:trace>
  <inkml:trace contextRef="#ctx0" brushRef="#br0" timeOffset="49882.2631">19785 7144 111 0,'0'0'172'15,"0"0"-104"-15,0 0-35 16,0 0 37-16,0 0 15 15,0 0-13-15,2-38-9 16,-2 35 9-16,3-2-53 16,-3 0 7-16,1 4 21 15,1-1-30-15,-2 2 47 16,0 0-30-16,0 0-31 0,0 0 1 16,0 0-4-16,1 0 0 15,4 8 10-15,0 3-5 16,-1 2 0-16,-1 2-3 15,1 0 7-15,1-2-5 16,1 1 2-16,0-3-3 16,1-1-3-16,-3 0 12 15,1-7-12-15,0 2 0 16,2-4 1-16,3-1 4 16,2 0 4-16,8 0 1 0,1-7 11 15,7-7-10-15,2-5-11 16,1 1 0-16,4-3 7 15,-3-2-20-15,5-1-2 16,-1 2-109-16,0 1-71 16,-3 2-181-16</inkml:trace>
  <inkml:trace contextRef="#ctx0" brushRef="#br0" timeOffset="58864.8524">27534 10132 370 0,'0'0'98'0,"0"0"-44"15,0 0-2-15,0 0 47 16,0 0-22-16,0 0-5 15,0 0-51-15,0 0-16 16,24-7 18-16,-15 8-5 16,0 8 5-16,3 2 7 0,0 0-27 15,1 0 35 1,4 0-31-16,0 0-3 0,3 0 34 16,4-2-33-16,1-1 6 15,7-2 16-15,2-3-21 16,3-1 15-16,2-2-18 15,0 0 4-15,-3 0 3 16,-4 0-10-16,-2 0 1 16,-3-7 3-16,-2-2 8 15,-1 1-9-15,-3-2-3 16,3-3 0-16,1 4 11 16,1-3-7-16,-1 2-4 15,0 2 0-15,-2 2 17 16,-4 4-16-16,-1 2-1 0,-5 0 0 15,-2 0-21-15,-4 4 15 16,-5 8-86-16,-2 2-90 16,0-1-151-16</inkml:trace>
  <inkml:trace contextRef="#ctx0" brushRef="#br0" timeOffset="63675.1901">12733 2905 205 0,'0'0'50'16,"0"0"23"-16,0 0-30 15,0 0 12-15,0 0-11 16,0 0-11-16,0 0-22 16,0-32-4-16,3 32 10 15,-3 0-6-15,0 0-11 0,3 2 27 16,-3 8-8-16,3 3 28 16,-1 0-32-16,1 1-10 15,0 0 25-15,1 0-5 16,1-3-13-16,-1-2 4 15,0-4-13-15,1-3 16 16,1-2-3-16,-3 0-4 16,8 0 35-16,-1-3-28 15,2-9 0-15,1 2-16 16,-1-3 10-16,2-1-26 16,-3 3 8-16,3 1-120 15,-2 0-65-15,-3 1-256 0</inkml:trace>
  <inkml:trace contextRef="#ctx0" brushRef="#br0" timeOffset="73533.5111">28987 8917 355 0,'0'0'41'0,"0"0"23"15,0 0-61-15,0 0 28 16,0 0 76-16,0 0-98 15,0 0 12-15,0 0 4 0,-28 117-2 16,16-55 28-16,0 10-28 16,0 4 32-16,2 7-9 15,-1 4-21-15,3 5 28 16,1-5-35-16,0 0-7 16,4-4 14-16,1-4-24 15,1-2 17-15,1-10-1 16,0-8-7-16,0-6-1 15,3-11-9-15,5-6 0 16,0-11 2-16,-2-8-1 16,-3-8 5-16,0-4-5 15,0-5 1-15,6 0 9 16,1-3-11-16,4-16-167 0,-1-6-122 16</inkml:trace>
  <inkml:trace contextRef="#ctx0" brushRef="#br0" timeOffset="76421.1872">10906 12121 454 0,'0'0'61'0,"0"0"-49"16,0 0 0-16,0 0 59 15,0 0-28-15,0 0-3 16,-25 0-25-16,46 2-11 16,18 4 32-16,17-4 2 15,18-2-10-15,13 1 1 16,10-1-18-16,5 2-3 16,2-1 7-16,-4 2-8 15,-3 2 0-15,1-1-7 0,-1 0 0 16,3-1 10-16,0-3-10 15,-4 0 0-15,-5 0 0 16,-8 0 11-16,-8 0-8 16,-14 0 6-16,-15 0-6 15,-15-2 10-15,-17 1-13 16,-5 1 14-16,-9 0 30 16,0 0-5-16,0-1 31 15,0-2-46-15,0-1-19 16,-9-1 17-16,3 1-19 15,-2 1 2-15,4 1-5 0,1-1 10 16,1 3-14-16,1-3 4 16,-1 2 0-16,2 1-7 15,0 0-5-15,0 0-23 16,0 0-35-16,0 0-94 16,-4 0 61-16,1 4-76 15,2-1-182-15</inkml:trace>
  <inkml:trace contextRef="#ctx0" brushRef="#br0" timeOffset="77750.5881">13468 10793 213 0,'0'0'31'15,"0"0"45"-15,0 0-72 16,0 0 29-16,0 0 26 15,0 0-2-15,0-33 6 16,0 33-50-16,0 0-6 16,0 0-1-16,0 0 12 15,3 18-18-15,8 14 22 16,4 13-8-16,-2 11 63 0,-2 17-30 16,1 10-4-16,-5 9 27 15,-1 14-48-15,-1 1 5 16,-1-1-5-16,-3-4-20 15,1-11 47-15,-1-11-47 16,2-12 5-16,0-15 4 16,2-9-5-16,0-16 5 15,-2-8-11-15,0-8 2 16,1-4-2-16,-3-5 6 16,1-3-2-16,-2 0 31 15,4-17-16-15,-1-10-7 16,0-7-12-16,0-6 5 0,-3-8-21 15,0-5 16 1,0-3-15-16,0-5 10 0,0-6-30 16,0-10 0-16,0-5-2 15,0 1-13-15,0 0 31 16,-4 10-14-16,-5 4 2 16,-3 6 20-16,-2 3 3 15,1 9 8-15,3 10 0 16,2 10 3-16,5 13-6 15,3 15 3-15,0 2 0 16,0 32-3-16,6 22 7 16,11 27-4-16,4 22 23 15,2 21-16-15,-2 8 45 16,-4-5-49-16,-4-9 8 16,-6-17 4-16,-4-12-2 15,-3-12-12-15,0-14-1 16,0-11 0-16,0-12-6 0,-1-11 8 15,-2-11-2-15,-2-10 0 16,0-7 3-16,-3-2-8 16,-2-5-73-16,-7-18-199 15</inkml:trace>
  <inkml:trace contextRef="#ctx0" brushRef="#br0" timeOffset="86517.3534">6258 13866 153 0,'0'0'210'15,"0"0"-196"-15,0 0-8 16,0 0 0-16,103-10 26 16,-55-5 3-16,15-4 2 15,5-1-14-15,7-3-4 16,7-2 7-16,0 1-25 15,3 3 2-15,-5-1-2 16,-11 6 13-16,-5 2-21 16,-12 0 7-16,-11 8 0 0,-13 0-4 15,-13 4-5-15,-14 2-27 16,-1 0-62-16,-11 0 82 16,-19 11 3-16,-12 4 13 15,-13 7-26-15,-11 5 26 16,-4 2 1-16,-12 6 2 15,-3-1 6-15,3 3-4 16,9-5 27-16,4-3-7 16,8 0-4-16,4-3 28 15,7-4-24-15,9-4 17 16,11-5 7-16,11-3-28 16,10-7 5-16,6 1-25 0,3-4 3 15,0 0-8-15,15 0 11 16,15 0 13-16,13-4 19 15,18-16-21-15,11-6 22 16,16-5-31-16,9-1-9 16,18-5 13-16,10 1-13 15,12-3-4-15,-1 0-89 16,-2-1-321-16</inkml:trace>
  <inkml:trace contextRef="#ctx0" brushRef="#br0" timeOffset="91697.2268">11418 12061 470 0,'0'0'28'0,"0"0"19"15,0 0-30-15,0 0 22 16,0 0 23-16,0 0-55 15,0 0 7-15,0 0-4 16,77 27-4-16,-27-5 17 16,14 0-17-16,13-2 30 15,19 0-7-15,14-5-22 0,14-6 37 16,10-4-38 0,0-5-1-16,-1 0-4 0,-6 0 6 15,-11-12-7-15,-10-5 1 16,-12-1 8-16,-10-4-8 15,-7 0-1-15,-8-1 0 16,-11 1 4-16,-12-2 3 16,-13 1-1-16,-15 2-6 15,-5 3 0-15,-8 5-4 16,-5 4 4-16,0 4 0 16,0 5-10-16,-6 0 10 15,-17 0 0-15,-8 8 4 16,-11 7 11-16,-7 1-16 0,-3 3 1 15,-2-1 0 1,0 0 2-16,-5 1 5 0,-10-1-7 16,-4-3 0-16,-7-1 8 15,-6 0-15-15,-6-6 7 16,-8-2 0-16,0-6 2 16,-3 0 8-16,2 0-10 15,4-9 0-15,6-4 3 16,12-1-16-16,13 0 11 15,15 0-3-15,14 2 1 16,16-1-9-16,11 6 6 16,10 0 7-16,0 1-40 0,12 3 25 15,7 1 4 1,8 2 11-16,5 0 5 0,3 0 0 16,8 0-5-16,4 3 0 15,5 7-49-15,5-1-5 16,7-3-71-16,6-5-135 15</inkml:trace>
  <inkml:trace contextRef="#ctx0" brushRef="#br0" timeOffset="94581.159">11978 15084 539 0,'0'0'75'0,"0"0"-26"16,0 0 18-16,0 0 89 15,0 0-69-15,0 0-6 16,0 0-62-16,0 0-12 0,0-36 4 15,0 57 2 1,0 7 6-16,0 9 3 0,3 5-9 16,2 3 22-16,1 2-33 15,-3-2 20-15,3-7-10 16,1-3 2-16,1-10-1 16,-2-7-13-16,-2-9 2 15,-1-3-2-15,-1-6 7 16,-2 0-3-16,1-7 14 15,1-17-10-15,-1-6-10 16,2-11 2-16,-3-1 0 16,0-3-9-16,0 2-4 15,0 1-4-15,0 7 11 16,0 7 1-16,0 3-3 16,0 5 8-16,0 3 0 0,0 3-11 15,0 3 17-15,0 5-6 16,0 1 0-16,0 4 3 15,0 1-9-15,0 0-1 16,0 0 7-16,6 0-6 16,9-4 11-16,3 3-5 15,-3-1 1-15,9 2 5 16,-2 0-1-16,5-1-5 16,1-1 0-16,0 1-5 15,-2-1 5-15,-1 1-45 16,-2 1-133-16,-10 0-162 15,-6 0-139-15</inkml:trace>
  <inkml:trace contextRef="#ctx0" brushRef="#br0" timeOffset="94783.9443">12080 15204 299 0,'0'0'127'0,"0"0"-66"15,0 0 24-15,0 0 36 16,0 0 5-16,0 0-82 16,75 9 2-16,-41-18-38 15,-3-3-1-15,3 0-14 16,-5 2-17-16,-5 6-114 0,-8 1-35 16,-5 3-145-16</inkml:trace>
  <inkml:trace contextRef="#ctx0" brushRef="#br0" timeOffset="94981.9494">12156 15426 294 0,'0'0'113'0,"0"0"-29"15,0 0 75-15,85-2-68 16,-55-10-23-16,1 2-33 15,4 0-14-15,0 4-21 16,-1-2-21-16,-4 1-134 0,-1 2-255 16</inkml:trace>
  <inkml:trace contextRef="#ctx0" brushRef="#br0" timeOffset="95581.4104">12708 15386 485 0,'0'0'130'16,"0"0"-97"-16,0 0 6 16,0 0 76-16,0 0-66 15,0 0 22-15,76-9-39 16,-57 9-16-16,-2 0 31 15,-4 10-46-15,-2 3 18 0,-4 0-12 16,-5 4-1-16,-2 1 3 16,0 2-7-16,-9-1 2 15,-7 1-4-15,-1-4 10 16,-4-2-17-16,3-1 7 16,3-7 0-16,5-3 4 15,2 0-4-15,2-3-4 16,5 0-4-16,-1 0-2 15,2-3 10-15,0 0 0 16,0 0 0-16,2 0-5 16,10 3 12-16,0 0 7 15,7 0 15-15,6 0 1 16,2 7 11-16,3 2-25 0,3 1-9 16,-2 1 13-1,5-2-16-15,0 2-4 0,-3 0 0 16,-5-3-134-16,-9-2-384 15</inkml:trace>
  <inkml:trace contextRef="#ctx0" brushRef="#br0" timeOffset="97868.2012">13612 14883 429 0,'0'0'74'15,"0"0"-42"-15,0 0 29 16,0 0 47-16,0 0-55 16,0 0-41-16,-2 0 4 15,11 25 13-15,2 8 13 16,-2 9-17-16,1 9 41 15,-3 10-36-15,-2 6 6 16,-5 4 12-16,0 4-31 16,0-3 6-16,-5-1-6 15,-4-3-5-15,-1-4 21 16,6-7-32-16,1-7 7 16,1-8 14-16,2-9-19 15,0-8 7-15,0-8-10 0,0-8 5 16,0-5 2-16,0-4-6 15,0 0-1-15,0 0 7 16,0 0-7-16,3-13-49 16,0-6-146-16,-1-6-181 15</inkml:trace>
  <inkml:trace contextRef="#ctx0" brushRef="#br0" timeOffset="130215.1731">9322 5540 580 0,'0'0'92'0,"0"0"-68"0,0 0 26 16,0 0-1-16,0 0-25 15,0 0 3-15,0 0 18 16,66 5 48-16,-7-5-32 15,19 0-46-15,14 0 29 16,16-3-32-16,16-8-9 16,10 1 30-16,5 2-30 15,-1 1 3-15,-2 1-6 16,0 4 15-16,-11-1-15 16,-7 3 0-16,-11-1-5 15,-16-1-14-15,-15 2-28 0,-18 0 28 16,-19 0-11-16,-18 0-76 15,-21 0-18-15,-3 4-57 16,-40 3 125-16,-21 1-33 16,-26 4-113-16,-17 0 83 15,-17 3 85-15,-9 2 34 16,0 1 69-16,2-1-16 16,9-2-14-16,7 0 39 15,12-3-15-15,18-2 6 16,15-3 32-16,22-2-58 15,15 0 4-15,19-3 10 16,14-2 12-16,0 0-10 16,31 0-35-16,23 0 38 0,22 0 27 15,25-7-45-15,18-5 0 16,11-3-25-16,9-3-17 16,4 1 11-16,-4-2-13 15,-3 1-2-15,-14 2-1 16,-19 3-48-16,-24 3 17 15,-24 7-39-15,-31 3-63 16,-24 0-31-16,-33 7-20 16,-40 15 167-16,-22 6-61 15,-22 7 18-15,-14-1 63 16,6 2 36-16,11-4 42 16,28-8 46-16,38-10-26 15,32-6-4-15,16-8-94 16,43-2 17-16,42-20-17 0,40-12 0 15,41-13-33-15,29-15-252 16</inkml:trace>
  <inkml:trace contextRef="#ctx0" brushRef="#br0" timeOffset="143401.8101">12426 3882 225 0,'0'0'188'16,"0"0"-105"-16,0 0 7 15,0 0 25-15,0 0 12 16,0 0-59-16,0 0-6 16,-1 4-7-16,1-4-7 15,0 0 13-15,0 0-33 16,0 0 7-16,3 0-5 15,8 0-24-15,6 0 2 16,7 0-8-16,6 0 0 16,1 0-4-16,0 3 8 0,1 7-4 15,-6 4 0 1,0 3 0-16,-10-1-3 0,-1 2 3 16,-9 2 0-16,-6-1-6 15,0 1 6-15,0 2 0 16,-14-2-7-16,-5 3 15 15,-3-2-8-15,-1 0 0 16,-1-1 1-16,5-3 1 16,6-6 0-16,2-1-2 15,8-6 0-15,3-3-5 16,0-1-54-16,5 0-137 16,16-18-107-16</inkml:trace>
  <inkml:trace contextRef="#ctx0" brushRef="#br0" timeOffset="143814.9596">13188 3859 525 0,'0'0'165'15,"0"0"-140"-15,0 0 23 16,0 0 81-16,-104 0-67 0,75 11-18 16,6 5-10-1,3 0-23-15,5 2 20 0,6-1-16 16,5 1-11-16,4 2 16 16,0-2-20-16,4 2 0 15,14-2-8-15,6 2 21 16,3 3-13-16,4-1 0 15,-2 2 9-15,-6-1-14 16,-7 2 6-16,-11-2-1 16,-5-1 2-16,-1-2 10 15,-20 0-3-15,-1-5 25 16,-2-3-27-16,4-4 35 16,5-5-39-16,11-3 1 15,1 0-4-15,3-2-9 16,0-16-165-16,19-9-200 0</inkml:trace>
  <inkml:trace contextRef="#ctx0" brushRef="#br0" timeOffset="144035.7811">13691 3987 892 0,'0'0'100'0,"0"0"-22"15,0 0 50-15,0 0-68 16,0 0-36-16,0 0-1 16,-33 44-23-16,25-23 16 0,1-2-16 15,3-2 1-15,2-2-10 16,-1-4-54-16,-1-8-118 16,-7-3-265-16</inkml:trace>
  <inkml:trace contextRef="#ctx0" brushRef="#br0" timeOffset="144197.9907">13467 3948 781 0,'0'0'198'0,"0"0"-176"16,0 0-22-16,0 0 0 0,0 0 1 15,0 0-1-15,100 55-70 16,-54-30-160-16,0-1-431 15</inkml:trace>
  <inkml:trace contextRef="#ctx0" brushRef="#br0" timeOffset="144363.0001">13916 4255 872 0,'0'0'103'0,"0"0"-52"15,0 0 119-15,0 0-60 16,0 0-25-16,0 0-60 15,7 0 1-15,-2 0-26 16,1 0-23-16,3-5-77 0,-2-4-153 16,-4 0-735-16</inkml:trace>
  <inkml:trace contextRef="#ctx0" brushRef="#br0" timeOffset="186801.9703">9874 3466 512 0,'0'0'33'15,"0"0"-19"-15,0 0-10 0,0 0 46 16,0 0-46-16,0 0 63 15,0 0 3-15,38 15 15 16,-15-11 0-16,7-1-40 16,8-3 11-16,10 0 0 15,14 0-24-15,10 0 5 16,8-12-3-16,11 0-21 16,9 1 11-16,4-3-17 15,4 5 1-15,-3-1-11 16,-9 2 13-16,-7-1-9 15,-11 2-1-15,-11 2 0 16,-12-2 0-16,-12 4 0 0,-11-1 3 16,-13 2-2-16,-10 2-1 15,-4 0 0-15,-4 0-3 16,-1 0 0-16,0 0 0 16,0 0-62-16,0 0-53 15,0 0-181-15,0 0-143 16</inkml:trace>
  <inkml:trace contextRef="#ctx0" brushRef="#br0" timeOffset="205849.5616">9071 5318 243 0,'0'0'42'16,"0"0"-22"-16,0 0 19 16,0 0-27-16,0 0 54 15,0 0 0-15,0-72-26 16,0 64 25-16,-1 0-30 16,-4 2-12-16,0 2-15 15,0 2 0-15,1 2-16 16,-1 0-17-16,-1 0-67 15,-4 2-15-15,-1 8 8 16,-4 3-87-16</inkml:trace>
  <inkml:trace contextRef="#ctx0" brushRef="#br0" timeOffset="206215.4493">8778 5346 670 0,'0'0'16'0,"0"0"-16"16,0 0-2-16,0 0-4 15,0 0 6-15,0 0 16 16,19 9-15-16,11-5 27 16,9-2 3-16,10-2-13 0,7 0 11 15,8 0 13 1,11-2-12-16,12-8 7 0,13-1-34 15,13 0 2-15,9-3 3 16,11 0-1-16,7-2-7 16,3 2 0-16,1-1 0 15,-6 3-9-15,-3 0 9 16,-1 2 0-16,-10-3 5 16,-10 0-2-16,-17-2-6 15,-22 4-20-15,-21 3-53 16,-24 2-13-16,-23 5-24 15,-7 1-62-15,-36 0-78 16</inkml:trace>
  <inkml:trace contextRef="#ctx0" brushRef="#br0" timeOffset="206515.0288">9253 5416 424 0,'0'0'18'16,"0"0"-2"-16,0 0 20 15,0 0 16-15,90 34 87 0,-26-31-16 16,16-3-45-16,17 0-12 15,20 0-48-15,8-5 4 16,11-2-22-16,1 0-2 16,-7 2-3-16,-5 2 5 15,-4 2-94-15,-6-4-107 16,-18-6-361-16</inkml:trace>
  <inkml:trace contextRef="#ctx0" brushRef="#br1" timeOffset="231398.3463">12969 3592 570 0,'0'0'65'0,"0"0"9"15,0 0 48-15,0 0-8 16,0 0-22-16,0 0-35 15,-27-46-24-15,17 39 7 16,-1 2-10-16,1-2 1 16,-4 2 9-16,-5 3-39 15,-6-1 4-15,-5 0 2 16,-6 3 1-16,-3 0-13 16,-3 3 11-16,-2 5-2 15,-1 4 3-15,-1-3-1 16,1 4-6-16,-1-1 2 15,4 1 4-15,0 1-10 0,3 2 5 16,2 1-1 0,1 1 6-16,2 1 3 0,-2 1-9 15,2 2 0-15,3 2 1 16,-1 1-7-16,4 1 7 16,0 2-1-16,5-2 0 15,2 2 2-15,2 4-5 16,5 0 3-16,1 4 0 15,3 1-2-15,-1 4 2 16,2-1 0-16,3 1-5 16,2-1 17-16,4-1-14 15,0-1 2-15,0 1 0 16,0 0-6-16,10 0 8 16,5 1-2-16,-1-3 0 0,3 1 5 15,3-4-5 1,-2-2 0-16,4-3 1 0,3-6-13 15,4 1 10-15,3-8 2 16,7-1-3-16,6-4-8 16,7-2 10-16,7-2 0 15,2-3 1-15,3-1-12 16,2-2 13-16,2-1-1 16,1 0 0-16,-1 0-9 15,1 0 6-15,1 0-5 16,2-4 8-16,2-7-7 15,4 0 1-15,4-4 6 16,0-4-6-16,-2 0 12 0,-1-1-8 16,2-7 2-16,-2 4-6 15,-6-5 5-15,-1 2 1 16,-11-1 0-16,-3 2 1 16,-6-3 0-16,-1 2-1 15,-2-3 0-15,-6 0 11 16,-1 1-17-16,-6-2 6 15,-3 2 0-15,-5-2 2 16,2 1 0-16,-5 1 3 16,-4 2-5-16,-3-3 0 15,-7 3-5-15,-4-4 8 16,-4 2-3-16,-3-1 11 16,0-3-7-16,-9 5 6 0,-5-2-5 15,-3 2-3-15,-1 2 8 16,-5 1-10-16,1 1 13 15,-3-1-5-15,-2 3 7 16,-3 0-13-16,-3 0-2 16,-3-1 0-16,-5 0 13 15,-4 0-9-15,-6 2-4 16,-1 1 0-16,-2 0 8 16,-2 1-8-16,2 2 0 15,-3 2 1-15,-1 2 2 16,3 4-1-16,0 1-1 15,0 5 0-15,-5 2 9 0,-3 0-5 16,-5 0-5 0,-4 2 0-16,-3 6 4 0,5 2-4 15,1 0 0-15,1 2-4 16,4-1 16-16,6-2-15 16,7-3 3-16,3 3 0 15,6 1-6-15,1 1 13 16,4 5-7-16,-1 2 0 15,2 2 1-15,-1 8-3 16,0 2 3-16,1 1-1 16,0 4 0-16,2 3-7 15,1 1-47-15,3 5-25 16,3-3-101-16,-1 0-189 16</inkml:trace>
  <inkml:trace contextRef="#ctx0" brushRef="#br0" timeOffset="267441.9014">24893 8669 144 0,'0'0'106'0,"0"0"-25"15,-94-12-50-15,68 7-6 16,4 2 33-16,2 0-25 15,1 0 2-15,4 0 8 16,2 0 1-16,5 2 58 0,5 0-65 16,2 1 21-16,-1-3 31 15,2 3-44-15,0 0 5 16,0 0-50-16,3 0 17 16,18 0-12-16,18 0 0 15,16-3 16-15,14 0 7 16,17 1-23-16,13 1 6 15,8 1-11-15,13 0 0 16,1 0 0-16,5 0 0 16,1 3 2-16,-3 0 3 15,-1 0 9-15,-2-3-15 16,-8 0 1-16,-9 0-2 16,-9 0-5-16,-13 0 8 0,-12 0-1 15,-12 0 0-15,-13 0 5 16,-15 0-5-16,-11 0 0 15,-7 0 8-15,-6 0 16 16,-1 0 5-16,-1-3 11 16,1-2-12-16,1 3-13 15,-2 0-13-15,-1-3-2 16,-2 3 15-16,-1 1-21 16,0 1 6-16,0 0-35 15,0 0-38-15,0 0-96 16,0-2-119-16,-11-4-339 15</inkml:trace>
  <inkml:trace contextRef="#ctx0" brushRef="#br0" timeOffset="285702.8617">27540 10067 635 0,'0'0'24'0,"0"0"4"0,0 0 52 15,0 0 33-15,0 0-67 16,0 0-19-16,0 0-9 16,-6 7-16-16,12 3 23 15,10 2-1-15,4 1-13 16,9 0 10-16,3 0-13 16,8 1-8-16,2 1 18 15,1-1-16-15,2 1 0 16,3-2 1-16,-3-1 4 15,-1-3-10-15,-2-4 3 16,-1-2 0-16,-2-3-3 16,-1 0 13-16,-2 0-6 0,-3-4-4 15,-2-5 14 1,-4 2-17-16,-5-1 3 0,-5 4 0 16,-6 0-2-16,-2 1 2 15,-1 3 0-15,-3 0 0 16,-2 0-97-16,-3 0-116 15,0 0-268-15</inkml:trace>
  <inkml:trace contextRef="#ctx0" brushRef="#br0" timeOffset="381256.1673">27266 5624 56 0,'0'0'75'16,"0"0"-22"-16,0 0-39 15,0 0-8-15,0 0 15 16,0 0-18-16,0 0-2 15,3-21 22-15,-3 21-9 16,0 0 22-16,1-1 22 16,-1-1 2-16,2 0-27 15,-1-1-12-15,2-3 3 16,-2 3 25-16,-1 1-16 0,0-1-9 16,2 0 29-16,-1 1-22 15,-1 0 14-15,2-1-5 16,-2 3-32-16,2-1 55 15,-1-2-44-15,2 0-5 16,-1 0-7-16,1 1 9 16,-2 0-16-16,1-1 15 15,-2 3-6-15,1 0 35 16,-1-2-8-16,0 2-6 16,0 0 1-16,0 0-25 15,0 0 3-15,0 0-9 16,0 0-7-16,0 2 7 15,2 9 10-15,1 0 14 0,-2 2-13 16,3 1-8-16,-1 3 13 16,-1-3-8-16,-1 3-2 15,1 3 5-15,1 0-10 16,-2 2 7-16,1 3 8 16,-2 3-12-16,1 0-2 15,-1 1 14-15,0 2-13 16,0-1 15-16,0 3-12 15,0-5-2-15,0-2 15 16,0 0-12-16,0-2 1 16,0-2-7-16,0 2 6 15,0-5-1-15,0-1-6 16,0-2 0-16,0-1-4 0,0-1 8 16,0 0-4-16,0 2 0 15,0 0 3-15,0-3-3 16,-1 3 0-16,-2 0 2 15,-2-4 3-15,2 2-5 16,0-2 1-16,-1-1-4 16,1 0 10-16,0-1-7 15,3 1 0-15,-1-1 1 16,-1 0 2-16,2 2 4 16,-1-1-3-16,1 0 0 15,-2 3-1-15,1-1 1 16,-1 1-4-16,1 0 0 15,-2 1 5-15,3-3-3 16,-2 0-2-16,0-5 0 0,1 3 7 16,1-1-7-1,0-1 0-15,0 2 3 0,0-3-8 16,0 4 12-16,0 0-7 16,0-2 1-16,0 4 4 15,0-2 0-15,0 2-5 16,0 1 4-16,0-1-10 15,0 1 10-15,0-2-4 16,0 1 5-16,1-2-1 16,-1 1-6-16,4-2 2 15,-4-1 0-15,3 2 2 16,-2-3-2-16,1 2-1 16,1-2 1-16,-2 1 0 0,1 1 6 15,-1 0-6-15,2-1 4 16,-1 2-10-16,-1-2 12 15,2 3-3-15,-2-1-3 16,2 0 0-16,0 2 1 16,0-1-1-16,0-1 0 15,2 3 0-15,-2-3 1 16,2 0-1-16,-4 1 0 16,3-4 5-16,-2 3-7 15,-1-1 2-15,1 0 0 16,-2 0-2-16,1-1 2 15,-1-1 0-15,2 1 4 0,-1 1 3 16,1-2-13 0,-1-1 6-16,1-2 0 0,-2 4-4 15,0-1 10-15,0 1-6 16,0-1 0-16,0-2 5 16,1-3-9-16,2 2 5 15,-3-2-1-15,2 0 0 16,-2 0 6-16,0 3-8 15,0-1 2-15,0-1 0 16,0 3-5-16,0 0 8 16,0 0-3-16,0 1 4 15,0 0-4-15,0-2 0 0,0 2-8 16,0-4 21 0,0 1-15-16,0-2 2 15,0-3 0-15,0 0-10 0,0 0 13 16,0 0-3-16,0 0 0 15,0 0-9-15,0 0 3 16,0 0-4-16,0 0-43 16,0 0-3-16,0 0-101 15,1 0-177-15,-1-8-437 16</inkml:trace>
  <inkml:trace contextRef="#ctx0" brushRef="#br0" timeOffset="396302.606">25600 7274 628 0,'0'0'50'0,"0"0"-6"15,0 0-14-15,0 0 61 16,0 0 13-16,0 0-70 16,0 0-7-16,0 0-17 15,0-17-3-15,0 17 25 0,0 0-15 16,0 0-6 0,0 6 20-16,1 13-24 0,1 7 46 15,2 6-7-15,2 2-39 16,-2 2 37-16,4 0-27 15,0-4 13-15,0 0-3 16,0-6-20-16,2-3 1 16,-1-5-8-16,-1-2 7 15,-2-6-19-15,-3-5 22 16,1-2-13-16,-1-3 3 16,3 0-111-16,3-4-132 15,0-14-421-15</inkml:trace>
  <inkml:trace contextRef="#ctx0" brushRef="#br0" timeOffset="396731.6747">26108 7268 607 0,'0'0'134'0,"0"0"-91"16,0 0 76-16,0 0-9 15,0 0-55-15,0 0 30 16,-9 74-43-16,-1-42 20 16,3 2-32-16,-3-1-14 15,3-5 17-15,-2-2-28 16,5-7 4-16,1-4-9 15,0-4-3-15,3-6-21 0,-3-5-112 16,0 0-212-16,-2-12-347 16</inkml:trace>
  <inkml:trace contextRef="#ctx0" brushRef="#br0" timeOffset="396903.608">25910 7331 93 0,'0'0'941'16,"0"0"-868"-16,0 0-23 16,0 0 22-16,0 0-16 15,0 0-48-15,27 4-8 0,-2 8-5 16,4 2-148-16,-3 3-224 16</inkml:trace>
  <inkml:trace contextRef="#ctx0" brushRef="#br0" timeOffset="397058.5145">26262 7621 864 0,'0'0'205'0,"0"0"-63"16,0 0-57-16,0 0-24 16,0 0-38-16,0 0-23 15,21-54-30-15,-12 47-111 16,-3 3-426-16</inkml:trace>
  <inkml:trace contextRef="#ctx0" brushRef="#br0" timeOffset="405064.9504">26766 7478 642 0,'0'0'96'16,"0"0"18"-16,0 0 59 15,0 0-85-15,0 0-18 16,0 0-29-16,0 0-36 15,9-3 34-15,3 3-32 16,7-1 13-16,2 0 11 16,0-2-20-16,3-3-11 15,1 0 0-15,-1 0 4 16,-2-2 2-16,-5-3-6 16,-8 3-8-16,-3-3 3 0,-6 0-44 15,0 1 19-15,-10 0-25 16,-10 2-12-16,-5 3 43 15,-4 1-4-15,4 2 28 16,4 2-13-16,8 0 15 16,5 0-2-16,5 0 0 15,3 0 13-15,0 0-28 16,8 0 25-16,14 0-10 16,5 0 38-16,7 0-34 15,2 0-1-15,-3 0 17 16,-2 0-17-16,-7 7 14 0,-7 5-15 15,-6 2 4-15,-6 3 20 16,-5 1-26-16,0 2 25 16,0-1-6-16,-13 0-12 15,0-1 13-15,0-2-20 16,3-1 0-16,2-4 0 16,5-2-77-16,3-5-132 15,0-4-456-15</inkml:trace>
  <inkml:trace contextRef="#ctx0" brushRef="#br0" timeOffset="406343.3099">27515 7204 167 0,'0'0'504'16,"0"0"-431"-16,0 0 37 16,0 0 54-16,0 0-65 15,0 0-61-15,-11-9-21 16,-5 13-3-16,-5 7 0 16,2 3 12-16,2 0 9 15,5 0-28-15,6-1 10 16,6 1 0-16,0 1-13 0,3-1 3 15,18 0-3-15,6 3 1 16,1-2 5-16,-1 2-3 16,-6 2-7-16,-6-1 2 15,-7 2 1-15,-8-1-3 16,0 0 0-16,-17 1 3 16,-5-5-2-16,-1 0 2 15,6-7-3-15,6-4 0 16,8-3-4-16,3-1-5 15,0 0-1-15,6-10-33 16,15-9-11-16,6 2 35 16,-1 0 12-16,0 3 5 15,-1-1 2-15,-4 5 0 16,-3-3 3-16,-3 2-2 0,0-1 26 16,-2 1-15-16,-1-2 2 15,3-1 0-15,-3-1-9 16,0-1 0-16,-3-2-5 15,-3 0 3-15,0 2 3 16,1 2-3-16,-5 4 6 16,-1 2 23-16,-1 6-26 15,0 2 22-15,0 0-13 16,0 0-12-16,0 0-6 16,0 4 2-16,0 10 1 15,0 7 2-15,0 3 4 16,0-1-8-16,0 0 2 15,0-2 0-15,0-4 0 0,0-2 4 16,0-3-4-16,0-5 0 16,0-4 3-16,0-3-5 15,0 0 2-15,0-3 0 16,0-14-5-16,0-6-4 16,0-5 3-16,0-3-1 15,2-1-22-15,8 4 2 16,1 5 6-16,4 3 2 15,-2 7 18-15,3 3-15 16,-2 3 16-16,-1 3 0 16,-2 4 6-16,-1 0-6 15,-1 0 0-15,-1 6-3 16,-4 6-9-16,-4 5 12 0,0 0 0 16,-4 0 5-16,-14 0 0 15,0-2-2-15,-3-1-3 16,7-2-2-16,4-4-3 15,7-2-91-15,3-6-193 16,3 0-286-16</inkml:trace>
  <inkml:trace contextRef="#ctx0" brushRef="#br0" timeOffset="407191.1235">28056 7336 817 0,'0'0'84'0,"0"0"21"16,0 0-9-16,0 0-12 16,0 0-51-16,0 0-12 15,-43 71-5-15,43-53-15 16,4-1 17-16,12-5-18 16,4-2-8-16,4-10 5 15,-2 0 2-15,0 0-23 16,-2-8-1-16,-8-7-22 15,0-2 6-15,-9-1-14 16,-3 1 14-16,0 2-28 16,-4-1 41-16,-7 10 10 15,2 1 12-15,2 5 5 0,1 0-5 16,1 0 6 0,1 0-5-16,1 9-3 0,3-2 9 15,0-1-1-15,0-1 0 16,0-2-6-16,7-2-10 15,7-1-4-15,3 0 20 16,5 0-23-16,-2-9 16 16,-2-6-5-16,-3 0 11 15,-6-2 1-15,0 0 0 16,-3 3 26-16,-3 0 9 16,-1 2 9-16,-2 4 10 15,0 3 15-15,0 3-30 16,0 2-38-16,0 0 4 15,1 0-5-15,-1 3 0 0,0 11 5 16,0 1-3-16,0 5 1 16,0-1 11-16,0-1-11 15,0 0 5-15,0-1-3 16,0-8-3-16,0 2 3 16,0-5-1-16,0-3-4 15,0 1 0-15,0-4-8 16,0 0-10-16,0 0-44 15,0 0-50-15,5-4 26 16,-2-2 15-16,-2-1-45 16,2-2 96-16,-3 2 20 15,0-4 1-15,0 0 37 16,0-1-21-16,0-3 66 0,3 1-39 16,3-1-10-16,0 4 7 15,1-3-25-15,1 3 17 16,1 1-22-16,-3 3 7 15,0 0 13-15,0 3 8 16,2 1-10-16,0 1-4 16,0-1-8-16,-1 3 4 15,3 0-20-15,-2 0 1 16,1 0 1-16,1 0 2 16,-2 0-5-16,1 0 0 15,0 4-18-15,-1-3-80 16,0 2-164-16,-5-3-463 0</inkml:trace>
  <inkml:trace contextRef="#ctx0" brushRef="#br0" timeOffset="407851.1935">28322 7353 300 0,'0'0'410'0,"0"0"-242"16,0 0-66-16,0 0 3 16,0 0-33-16,0 0-47 0,19-42-3 15,-5 30 5-15,-2-1-19 16,4 6 12-16,-4 0-4 15,1 5 2-15,-2-1-1 16,0 3-16-16,-1 0 6 16,-1 0-7-16,0 5 0 15,-2 8-2-15,-3 4 7 16,-4-1-5-16,0 1 0 16,0 0 6-16,-1-2-12 15,-7-4 6-15,0-3 0 0,3-3 8 16,4-2-2-1,1-2-6-15,0-1 2 0,0 0 4 16,0-1-12-16,9-10-25 16,4 2-8-16,1 2 15 15,0 4-8-15,-2 3 32 16,3 0 0-16,-1 0-11 16,-2 0 11-16,-1 2 0 15,-2 2 2-15,3 0 6 16,-1-1-8-16,2-2 11 15,2-1-6-15,2 0-5 16,2-4 0-16,-1-12 0 16,-2 0-22-16,-1-1-18 15,-4-2 9-15,-4 1 26 16,-2 5-2-16,-2 3 14 16,-3 7 12-16,0-1 17 0,0 4-23 15,0 0-13-15,0 0 2 16,0 12-2-16,0 3 0 15,8 2-3-15,7 0-47 16,11 2-162-16,4-3-70 16</inkml:trace>
  <inkml:trace contextRef="#ctx0" brushRef="#br0" timeOffset="408600.9382">29196 7074 675 0,'0'0'149'16,"0"0"-20"-16,0 0 11 16,0 0-39-16,0 0-68 15,0 0-18-15,4 7-7 0,1 8-1 16,-2 9 29-1,1 2-23-15,-2 5-10 0,-2 2 32 16,0-2-31-16,0-2 5 16,0-3 1-16,0-7-7 15,0-6 5-15,0-6-8 16,0-6 5-16,0-1-13 16,1 0 13-16,11-15-5 15,3-7 0-15,4-3-2 16,2 4-6-16,-1 6-3 15,1 4 1-15,-2 3 2 16,-3 7 3-16,-1 1 5 16,-6 0-1-16,-3 1-1 15,-4 12 2-15,-2 3-7 16,0-1 7-16,-6 1 4 0,-12 0-3 16,0-3 7-16,0 0-7 15,6-6-1-15,6-3-2 16,4-4-3-16,2 0-26 15,5-4-72-15,16-11-234 16,6-2-51-16</inkml:trace>
  <inkml:trace contextRef="#ctx0" brushRef="#br0" timeOffset="409298.5554">29503 7256 339 0,'0'0'321'15,"0"0"-209"-15,0 0 84 16,0 0-82-16,0 0-32 0,0 0 6 15,31 0-51-15,-15 0 12 16,3-4-19-16,1 0-29 16,-4-1 13-16,-2 0-14 15,-6 2 0-15,-2-2 0 16,-3 3 14-16,-1 1-26 16,-2-2 12-16,0 3-12 15,0 0 9-15,0 0-26 16,0 4 29-16,-4 6-8 15,-2 5 16-15,2 2-12 16,4-5 5-16,0 1-1 16,0-3 12-16,9-2-7 15,7-2-2-15,1-6-3 0,5 0 10 16,0 0-10 0,-2-8 0-16,-1-7-16 0,-7 4 8 15,2-4 12-15,-5 2-4 16,-3 5 0-16,-3 0-8 15,-1 5 7-15,-2 1-1 16,0 2-1-16,0 0-11 16,0 0 9-16,0 2 5 15,-4 9-3-15,-2 3 8 16,3 2-10-16,0 1 5 16,3 2 0-16,0-2 8 15,0 0-8-15,3-3 1 16,12-3-5-16,1-2-9 15,4-3 13-15,-1-6 0 0,2 0-33 16,3-6 27-16,-3-10 6 16,-3-4 0-16,-1-2-11 15,-3-1 23-15,1-4-13 16,-3 1 1-16,-2-2 0 16,1 0 4-16,-5 6-4 15,-2 3 0-15,-2 6 26 16,-1 6-23-16,-1 4 10 15,0 3-13-15,0 0 3 16,0 3-12-16,0 11 11 16,-3 3-2-16,-3 2 3 15,2-1 5-15,1-2-10 16,3 0 2-16,0-5 0 0,0-1-6 16,0-5-25-16,4-1-101 15,7-4-247-15</inkml:trace>
  <inkml:trace contextRef="#ctx0" brushRef="#br0" timeOffset="409443.4671">30036 7187 852 0,'0'0'154'0,"0"0"-142"15,0 0 26-15,0 0-38 16,0 0-120-16,96-12-369 0</inkml:trace>
  <inkml:trace contextRef="#ctx0" brushRef="#br0" timeOffset="412132.4978">30437 7253 213 0,'0'0'573'0,"0"0"-557"16,0 0 4-16,0 0 24 16,0 0 79-16,0 0-39 15,0 0-62-15,52 5 15 16,-36-17-37-16,-3-2 6 16,-3-2 8-16,-7 0-12 15,-3 1-1-15,0 0 0 16,0-1 14-16,-5 3-14 0,-2 1 5 15,3 3 0-15,2-2 14 16,2 5-14-16,0-4-6 16,12 3 0-16,6 2-11 15,4 2 6-15,0 2-3 16,-3 1-12-16,-2 0 20 16,-3 0-9-16,-6 2 7 15,-3 8 2-15,-5 0-8 16,0 3 1-16,0 1 3 15,-9-1 4-15,-1 1 12 16,2-2-11-16,2-2 7 16,5-2-1-16,1 1 3 15,0-3-7-15,0 0-3 0,10 0 3 16,7-3-6 0,4-1 7-16,2-1-4 0,1-1 2 15,-1 0 11-15,-2 0-14 16,-4 0 1-16,-2-3 0 15,-1-3-3-15,-4-2 3 16,-2 1 0-16,-2 0-4 16,-1-3 13-16,0 3-9 15,-3 0 0-15,-1 3 0 16,-1 3-3-16,0-1 3 16,0 2 0-16,0 0 0 15,0 0 0-15,0 0 0 16,0 0-4-16,2 0 1 15,1 0-1-15,1 0 4 0,2 0-9 16,4 0 6-16,-1 2-32 16,-1 1-26-16,1-3-76 15,-2 0-79-15,-1 0-240 16</inkml:trace>
  <inkml:trace contextRef="#ctx0" brushRef="#br0" timeOffset="413018.5261">30883 7204 389 0,'0'0'145'0,"0"0"-85"16,0 0 87-16,0 0-54 15,0 0-17-15,0 0 42 16,-17-14-72-16,17 7-7 15,0 1 13-15,0-5-46 16,0 2 9-16,8-4-15 16,1-2 6-16,0 1-6 15,-2 2 2-15,-1 1 1 0,-3 3 4 16,-1 3-7-16,-1 4 0 16,-1 0 0-16,0 1 5 15,0 0-15-15,0 0 7 16,-7 11 3-16,-2 1 4 15,0 1 0-15,3 0-4 16,1 0 0-16,5-3 3 16,0 0-2-16,0-3 5 15,3 1-6-15,9-3 1 16,3 1 8-16,4-3-9 16,3-1 0-16,0-2 1 15,0 0-11-15,-1 0-6 0,-4 0-6 16,-1 0 7-1,-3-5-5-15,-3-1 20 0,0-2 0 16,-3 0 2-16,1 1-9 16,-1-3 7-16,3 5 0 15,0 1 0-15,-3 1 3 16,5 3-6-16,-6 0-13 16,-2 0-19-16,-1 0 13 15,-1 0-34-15,-2 0 18 16,0 0 37-16,0 0-18 15,-12 5 19-15,-1-1 2 16,-1 2 7-16,-1 1-4 16,3-2-5-16,3-1 0 15,3 2 2-15,5-2-2 16,1 0-82-16,0-2-207 0</inkml:trace>
  <inkml:trace contextRef="#ctx0" brushRef="#br0" timeOffset="415532.2682">31125 7143 493 0,'0'0'93'0,"0"0"5"16,0 0 44-16,0 0-22 16,0 0-16-16,0 0-80 15,-44-19-9-15,28 22 23 16,-1 7-26-16,3 2 25 16,3 2-18-16,3 1-18 15,4 0 11-15,1-1-8 16,3-1 9-16,0-1-4 15,7-3-6-15,10 0-3 0,4-5 1 16,1-1 4-16,-1-3 0 16,-1 0 1-16,-4-4-3 15,-4-8 6-15,-5-1-5 16,-4-3 3-16,0-1-7 16,-3-1-3-16,0 4-1 15,0 3 4-15,0 3 0 16,0 5 2-16,0 3 4 15,0 0-6-15,0 0 0 16,0 0-11-16,0 2 11 16,0 7 0-16,0 0 2 15,0 3-10-15,5-4 15 16,4 1-7-16,3-3 0 0,2 1 2 16,3-3-5-16,2-1 3 15,2-1-14-15,-3-2 3 16,0 0-43-16,-7 0 4 15,-1 0 14-15,-3-5 1 16,-2-3 35-16,-1-3 0 16,-1 0 2-16,2-3-1 15,1 0 0-15,4 2-2 16,4 1-7-16,3 0-6 16,3 2 9-16,2 3-66 15,1 1 4-15,-4-1 17 16,-6 5-2-16,-5-2 47 0,-5 3 0 15,-3 0 5 1,0 0-6-16,0 0-20 0,-3 0 26 16,-8 0 30-16,-3 1-5 15,0 6 10-15,4 0 3 16,-2 2-20-16,4 2 24 16,2-2-42-16,2 3 20 15,4 0-5-15,0-2-14 16,0 1 19-16,4-3-20 15,10-2 1-15,5-4 7 16,3-2 2-16,1 0-6 16,2 0 3-16,2-2-7 15,-2-8-9-15,1-5-4 0,-7-2 6 16,-1-2 4 0,-3-1 6-16,-2-2-2 0,-2-1 24 15,-2-2-1-15,-3-3 5 16,-2 1 18-16,-1 3-9 15,0 4 4-15,-1 9-20 16,-2 5-1-16,1 2 28 16,-1 4-44-16,0 0 14 15,0 0-19-15,0 4-3 16,0 13 3-16,0 7 3 16,-1 1 1-16,-8 6 10 15,0-2-3-15,-1-2-11 0,2-3 1 16,2-7 1-1,3-3-3-15,3-4 1 0,0-5 0 16,0-5 2-16,0 0 10 16,13 0-14-16,11-12 2 15,3-5-36-15,-3 1-2 16,-6 5-26-16,-3 5 21 16,-8 6 4-16,-1 0 21 15,-3 0 2-15,-1 8 6 16,1 5 10-16,-2-3 0 15,2-1-2-15,3-2 2 16,0 0 13-16,3-3-5 16,4-3 2-16,1-1-1 15,2 0-2-15,-2 0 9 16,2-1-16-16,-1-7-4 0,-3 0-5 16,3-1 14-16,-6 1-10 15,1-1 1-15,-2 0-10 16,-2-1 5-16,0-1 9 15,-2 2 0-15,-1 1 0 16,3 2 3-16,-6 1-2 16,0 5 9-16,0-2-9 15,0 2 1-15,0 0-2 16,0 2-11-16,0 12 11 16,0 0 9-16,0-3-2 15,4-1-7-15,4-4 7 16,4-1 1-16,3-5-5 0,3 0 2 15,-2 0 10-15,3-11-12 16,0 0-3-16,0 0 0 16,-4 1-27-16,1 3 17 15,-2 2-21-15,-3 5-61 16,-1 0-167-16,-4 0-230 16</inkml:trace>
  <inkml:trace contextRef="#ctx0" brushRef="#br0" timeOffset="415953.0162">32165 7124 499 0,'0'0'367'0,"0"0"-342"0,0 0 13 16,0 0 102-1,0 0-103-15,0 0-18 0,65-34-7 16,-52 18-6-16,0-4 1 16,-4 1-7-16,-4-1 0 15,-3 2-5-15,-2 2 8 16,0 2-3-16,0 9 4 16,0 4 15-16,0 1-19 15,0 0-23-15,0 11-20 16,0 3-81-16,10 0-107 15,6-3-308-15</inkml:trace>
  <inkml:trace contextRef="#ctx0" brushRef="#br0" timeOffset="416498.1124">32515 7124 939 0,'0'0'109'0,"0"0"-71"15,0 0 74-15,0 0-1 16,0 0-82-16,0 0-12 16,67-50 2-16,-43 30-17 15,-2 1 0-15,-5-1-1 16,-1 1 0-16,-7 4-1 0,-3 1 0 15,-5 4 1-15,-1 3-3 16,0 6 2-16,0 1-10 16,0 0 8-16,0 0 2 15,-4 8 0-15,-2 2 0 16,1 7 0-16,2-5 0 16,3 0 0-16,0-3 2 15,0-3-4-15,12-4 2 16,6-2 0-16,3 0-3 15,-3-7-14-15,3-9 16 16,-6-4-22-16,0 0 23 16,-5 3 4-16,-4 1-3 15,1 4 7-15,-2 2 4 16,-4 5-1-16,2 2 11 16,-3 3-22-16,0 0-1 0,2 10-6 15,-2 10 7-15,0 8 3 16,1 1-3-16,-1-2 1 15,0-5-1-15,0-3 4 16,0-6-2-16,2-6-4 16,1-3-47-16,2-4-140 15,-1 0-289-15</inkml:trace>
  <inkml:trace contextRef="#ctx0" brushRef="#br0" timeOffset="416611.7685">32843 7013 582 0,'0'0'270'0,"0"0"-251"0,0 0 64 16,0 0-42-16,0 0-41 16,88 18-141-16</inkml:trace>
  <inkml:trace contextRef="#ctx0" brushRef="#br0" timeOffset="417638.7204">31473 7760 900 0,'0'0'91'0,"0"0"-45"16,0 0 62-16,0 0-6 15,0 0-83-15,85-58-17 0,-65 42 7 16,-4 4-4-16,-7 0 2 16,-4 4-7-16,-4 0-6 15,-1 2 6-15,0 6 0 16,0-2-1-16,0 2 0 15,-1 0-8-15,-8 0 9 16,-2 7 9-16,0 0-2 16,1 5-8-16,6-2 1 15,1 1 0-15,1-1-5 16,2-1 4-16,0-3 1 16,2-1 0-16,11-5 8 15,7 0-14-15,2 0 6 16,5-7-27-16,0-3-10 15,-3-3-13-15,-3 5 14 0,-8 0 22 16,-4 5 14-16,-3 2-7 16,-5 1 2-16,1 0 3 15,-2 0-2-15,1 0-7 16,1 0 11-16,-1 1-10 16,2 7 15-16,-1-1-5 15,-1 0 0-15,-1-2 0 16,0 0-1-16,0-1-43 15,2-2-61-15,1 0 20 16,0-2-28-16,4 0 22 16,-1 0 56-16,2 0 1 15,-1 0 2-15,5-2 14 16,-1-2 18-16,-1 2 7 0,3-1-1 16,-2-1-4-16,1 2 2 15,-3-2 2-15,0 0 23 16,0 1 3-16,1-1 4 15,-2 1-7-15,-2 0-22 16,1 1 1-16,0 2-7 16,-1 0-1-16,0 0 0 15,-3 0-65-15,0 0-42 16,-3 0-139-16</inkml:trace>
  <inkml:trace contextRef="#ctx0" brushRef="#br0" timeOffset="418605.3543">31739 7722 342 0,'0'0'286'16,"0"0"-156"-16,0 0 125 15,0 0-123-15,0 0-77 16,0 0 0-16,12-39-37 16,2 30 2-16,0 0-2 15,0 4-11-15,-4 2 13 0,-2 3-18 16,-2 0-2-1,-2 9 0-15,-2 10-1 0,-2 3 2 16,0 0-1-16,0-2 15 16,-6-1-13-16,-2-5-2 15,2-4-3-15,0-5 3 16,6-3 0-16,0-2-25 16,0 0 9-16,9-6-66 15,9-9-35-15,4-3 9 16,1 2 13-16,-5 4 90 15,-2 4 5-15,-4 5 4 16,-3 3 1-16,-2 0 40 16,2 0 36-16,-1 0-37 15,4 0-38-15,1 0 36 16,3 0-23-16,1 0 18 0,2 0-30 16,-2 0 8-16,-1 0-15 15,2 0 0-15,-4 0 4 16,3 0 0-16,-3-1-3 15,-1-4-1-15,1-2 0 16,-5 2-11-16,2 0 4 16,-3 0 7-16,0 2-14 15,-4 1 3-15,2 0 11 16,-5-2 0-16,1 1 4 16,-1 2-3-16,-1 0-2 15,0 1-8-15,0 0-14 16,0 0 22-16,0 0 0 0,-1 0 1 15,-8 0 0-15,3 0 10 16,0 0-10-16,3 1 0 16,0-1 0-16,3 1 0 15,-2 2 1-15,1 1-1 16,-1 0 4-16,1 2 5 16,-2 0-7-16,3-1-2 15,0-1 5-15,0 0-3 16,0-1-2-16,0-3-7 15,0 0-10-15,4 0-24 16,4 0-65-16,0-10-148 16,-2-2-213-16</inkml:trace>
  <inkml:trace contextRef="#ctx0" brushRef="#br0" timeOffset="419065.109">32206 7602 408 0,'0'0'274'16,"0"0"-142"-16,0 0-21 16,0 0 2-16,0 0-73 15,0 0 10-15,-11 55 15 16,6-29-54-16,0 4 23 16,1-1-4-16,-1 1 15 15,0-3-18-15,2-6-19 16,0-5 6-16,2-6-12 15,1-6 6-15,0-4-8 0,0 0 1 16,0-3 7-16,0-15 4 16,4-7-8-16,6-1-8 15,3 0-6-15,0 2-26 16,-1 4 19-16,3 5 2 16,-1 7 0-16,0 4 14 15,2 2-12-15,-2 2 13 16,0 0-5-16,-2 0 10 15,-2 7-10-15,-2 6 5 16,-4 1-3-16,-4 5-3 16,0-2 12-16,0-1-6 15,-10-2 15-15,-8-3-15 16,1-1 27-16,1 0-27 0,5-7 2 16,5 0-10-16,6-3-52 15,0 0-88-15,11-9-247 16</inkml:trace>
  <inkml:trace contextRef="#ctx0" brushRef="#br0" timeOffset="419593.8415">32512 7768 840 0,'0'0'88'15,"0"0"25"-15,0 0 9 16,0 0-45-16,0 0-39 0,0 0-20 15,-63 35-14-15,63-22 9 16,0-2-7-16,3-2-3 16,8-4-2-16,3-3 14 15,0-2-15-15,4 0 11 16,-2-7-11-16,-1-2 0 16,-3-4-28-16,-2 2 8 15,-2 1-12-15,-5 0-5 16,-3 2 16-16,0 2 20 15,0 2-3-15,0 0-8 16,-2 4 11-16,-2 0 1 16,-2 0-4-16,0 0 12 15,3 7-6-15,0 0 8 0,3 0-8 16,0 1-2 0,0-2 13-16,9 0-20 0,4-1 11 15,6-2-4-15,0-3 10 16,0 0-10-16,-2 0-19 15,-1-8 11-15,-4-4 11 16,0-4-3-16,-6-1 0 16,-2-2 2-16,-2 1 0 15,-2-2-1-15,0 2 8 16,0 2 10-16,-5 2-17 16,-6 7 20-16,1 2-16 15,1 3-1-15,2 2-10 0,2 0 0 16,5 0 4-1,0 0-22-15,0 2-86 0,12 1-135 16,7-1-230-16</inkml:trace>
  <inkml:trace contextRef="#ctx0" brushRef="#br0" timeOffset="419848.9714">32816 7649 270 0,'0'0'550'0,"0"0"-366"15,0 0-68-15,0 0-22 16,0 0-48-16,0 0-40 16,-6 16 17-16,-6 1 17 15,3 1-9-15,2 0-2 16,2-1-18-16,5 0 2 0,0-4-10 16,0-1-1-16,5-4 1 15,10-3-3-15,5-5 0 16,6 0 8-16,2 0-8 15,-1 0-47-15,-2-5-69 16,-7-3-225-16</inkml:trace>
  <inkml:trace contextRef="#ctx0" brushRef="#br0" timeOffset="455606.2254">18953 678 401 0,'0'0'48'0,"0"0"10"15,0 0-7-15,0 0-6 16,0 0 45-16,0 0-49 15,0 0-20-15,0 0 9 16,0-18 28-16,0 18 10 16,0 0-8-16,0 0-35 15,0 0 24-15,0 0-44 16,0 0 0-16,2 3 0 16,6 6 2-16,2 10-2 0,0 5 10 15,5 2-5-15,-2 4-2 16,2 1 5-16,-1 6 3 15,0-1 11-15,-1 0-25 16,0 4 18-16,-6-5 3 16,1-1-22-16,-4-2 13 15,-1-5-9-15,2-3-4 16,-1-4 5-16,-2-8-1 16,-1-4-5-16,-1-5 0 15,0-3 10-15,0 0-10 16,0 0 68-16,0-15-26 15,0-6-18-15,0-8-17 16,0-1-2-16,-10-3-5 0,1-4 4 16,-2 1-8-16,0 0 4 15,0-4 0-15,2 1-8 16,-1-1 8-16,4-1 0 16,1 2 0-16,2-2-1 15,3 4 1-15,0 1 0 16,0 0 7-16,0 3-18 15,8 5 10-15,5 5 1 16,0 3 2-16,4 6 6 16,-1 2-11-16,1 5 3 15,-1 4-2-15,2 3-13 16,-3 0 15-16,1 2 0 0,-2 10 0 16,-1 5-2-16,-4 5-4 15,-3 3 4-15,-4 0 2 16,-2 0-12-16,0 4 0 15,-14 0 12-15,-7-3-8 16,-1 1 26-16,4-5-18 16,5-5 0-16,7-7 0 15,4-3-10-15,2-5 12 16,0 0-2-16,2 0 10 16,15-2-5-16,9 0-9 15,1 0 4-15,3 0 0 16,1 6 0-16,-4 2-1 15,-2 3 1-15,-4 4 0 0,-6 4-9 16,-2-1 5 0,-10 3-2-16,-3-1 6 0,0 4-9 15,-4-1 8-15,-16 1 1 16,-3-1 0-16,-3 0-7 16,2-3 7-16,-1 0 8 15,1-3-1-15,2-3 6 16,7-2-4-16,3-6-5 15,6-3-4-15,2-3-7 16,4 0-32-16,0 0-103 16,0-13-430-16</inkml:trace>
  <inkml:trace contextRef="#ctx0" brushRef="#br0" timeOffset="455982.5219">18707 1587 366 0,'0'0'440'0,"0"0"-412"15,0 0-26-15,0 0 32 16,0 0 80-16,96-10-19 0,-16-10-19 16,22-6-60-16,17-5 19 15,15-1-24-15,2-2-9 16,-2 2 11-16,-6 3-13 16,-15 2 0-16,-16 11-2 15,-17 5-1-15,-21 5-4 16,-22 3-51-16,-18 3-95 15,-19 0-36-15,0 6-4 16,-29 8 53-16,-14 5-212 16</inkml:trace>
  <inkml:trace contextRef="#ctx0" brushRef="#br0" timeOffset="456232.3912">18983 1792 175 0,'0'0'364'15,"-105"49"-293"-15,74-32-18 16,13-8 77-16,12-5-61 16,6-3-5-16,2-1-31 15,28 0-5-15,26-11 127 16,29-15-105-16,24-6-4 16,25-3-6-16,16-2-32 15,6 2 6-15,5-1-14 16,-4 6 0-16,-9 8-2 15,-13 8 2-15,-14 4-16 0,-16 7-53 16,-13 3-141-16,-13 0-359 16</inkml:trace>
  <inkml:trace contextRef="#ctx0" brushRef="#br0" timeOffset="486348.7799">25403 6997 376 0,'0'0'60'15,"0"0"-31"-15,0 0 46 16,0 0 17-16,0 0-38 15,0 0-32-15,0 0-21 16,0 0 0-16,0 0 18 16,-57 23-10-16,52-18 6 15,1 3 16-15,-3-1-9 16,-1 4 9-16,-1 0-23 0,0 4-5 16,-3 0 9-16,5 0-9 15,-1 2-3 1,4 3 12-16,-3 1-3 0,2 1-7 15,2-2 10-15,0 1-9 16,3-1 15-16,0 3-18 16,-1 1 6-16,-1 2 36 15,2-2-42-15,0 0 14 16,0 0-14-16,0 0 0 16,5 1 15-16,2-1-9 15,3-1-6-15,1-1 0 16,-1-1 7-16,4-3-7 15,-1 2 0-15,3-4-3 16,0 1 3-16,1-2 2 16,-3 1 0-16,2-1-2 0,-2 1 6 15,0 0-6-15,2-1 0 16,-3 0 2-16,0 2-6 16,2 0 4-16,0-1 0 15,1 1-4-15,0-3 18 16,1 1-22-16,1-5 8 15,3 0 0-15,3-4-2 16,1 2 9-16,4-3-7 16,-2-1 0-16,3-1 4 15,-4-3-10-15,-2 3 5 16,-2-2 1-16,-2 0 2 16,-2 1 4-16,-2 1-6 0,-2-2 0 15,-2-1 3-15,1 0-3 16,2 0 0-16,1 0 0 15,6 0 10-15,3 0-9 16,3 0 6-16,3-4 2 16,-1-3-6-16,3 3-2 15,-2-1 3-15,-2 2-4 16,-4 3 6-16,-3-1-2 16,-7 1-4-16,-1 0 0 15,-4 0 5-15,-1 0-9 16,1 0 4-16,3 0 0 15,4 0-2-15,4 0 4 16,3 0-2-16,4 0 0 0,4-1 10 16,-1-2-11-16,1 0 1 15,-4 3 0-15,-1-2-8 16,-4 2 13-16,-2 0-5 16,-1 0 0-16,-1 0 1 15,-1 0-1-15,-3 0 0 16,1 0 2-16,-1-1-5 15,1-2 3-15,0 0 0 16,3-1-2-16,0 1 9 16,5 0-9-16,1 0 2 15,4 2-1-15,-2-2-6 16,-1 3 14-16,1-3-3 0,-6 3-4 16,2 0 0-16,-3 0 3 15,-1-1-3-15,0 0 0 16,0-2-17-16,1 0 23 15,0 0-6-15,3 0 4 16,-2-2-4-16,1 1-1 16,0 0-1-16,-2-2 2 15,2 1 0-15,-2 0 4 16,-2-1-4-16,2 3 0 16,1-4-2-16,6 0 2 15,0 1 0-15,3-2 5 16,1 2-9-16,0-2 8 15,-1 2-4-15,0 1 0 0,-4 1 7 16,-1 0-12-16,0 3 5 16,-4 1 0-16,-3-1-4 15,0 1 7-15,3 0-3 16,0 0 0-16,3-1 7 16,4-1-12-16,3 1 5 15,-1-2 0-15,3 3-1 16,-3 0 10-16,-3 0-9 15,-1 0 0-15,-5 0-2 16,-3 0-8-16,-2 0 18 16,-3 0-8-16,-1 0 0 15,2 0 9-15,0 0-12 0,1 0 3 16,0 0-5 0,2 0-1-16,1 0 7 15,2 0-1-15,-2 0 0 0,-5 0 7 16,-1 3-13-16,-5-2 6 15,-5 1-19-15,2-1 8 16,-2-1-12-16,1 1 14 16,3-1-1-16,3 0 12 15,1 0-3-15,5 0 1 16,-1 0-2-16,6-4 2 16,0 0 0-16,-1 0 1 15,5 0-4-15,-3 1 12 16,1 0-18-16,4 1 8 15,-2 0 1-15,2-1-2 16,1 2 5-16,-3-2 0 0,5 0-3 16,-1 1 3-16,3-1-5 15,2 0 2-15,2 0 0 16,1 0-3-16,2-3 4 16,-1 1-1-16,2 3 0 15,-2-1-3-15,-1 0 3 16,-2 2-1-16,-1-1 9 15,2 0-11-15,-1 2 4 16,0 0-1-16,0 0 0 16,-1 0 1-16,0 0-1 15,-2 0 0-15,-1 0-2 16,0 0-8-16,-2 0 7 16,0 0 2-16,0 0 1 0,4 0-10 15,-1 0 10-15,5 0 0 16,3 0-6-16,-1 2 1 15,3-2-1-15,0 0 0 16,-4 0 3-16,0 0-3 16,-3 0 6-16,-6-4 0 15,-2 1-2-15,-3 0-7 16,-1 2 14-16,-4 0-5 16,0 1 0-16,2-2 7 15,3 2-17-15,2 0 10 16,4 0 0-16,4 0 4 15,3 0-3-15,0 0-1 0,3 0 0 16,-1 0 3 0,-4 0-5-16,-3 0 2 0,-4 3 0 15,-6-2-3-15,-4 2 3 16,-4-3 0-16,-1 2 1 16,-3-1 5-16,-2-1-10 15,-1 1 4-15,5 0 0 16,2 1-6-16,2 0 14 15,4 1-7-15,2-1-1 16,-3 1-2-16,1 1 1 16,-2-1 1-16,-2 0 0 15,-6 2-2-15,-2-3 0 0,-1-1 2 16,-4 1 0-16,-1-2 4 16,1 1-6-16,2 1 2 15,5 1 0-15,7 0 3 16,6 1-2-16,4 1 8 15,4 0 6-15,2 3-4 16,-3-2-11-16,3 0 0 16,-2 2 0-16,-4-1-11 15,-5 0 15-15,-6-2-4 16,0 2 0-16,-3 0 4 16,3-1-7-16,3 1 3 15,3 0 0-15,-2 1-4 16,1 0 6-16,2 1-2 0,-3-3 0 15,2 1 0 1,-3 0-3-16,-4-1 3 0,0 1 0 16,-3-3-1-1,0 2 1-15,-1 1 0 0,-4-3-6 16,0 4 17-16,2-3-14 16,-2 1 3-16,0 1 0 15,0-1-6-15,2 1 6 16,4 0 0-16,0 1 41 15,4 1-21-15,1 2-14 16,-1 0-4-16,2-2 1 16,4 5 2-16,0-1 12 15,2-3-5-15,-4 3-12 16,2 1 3-16,2-4 0 0,1 4 1 16,-2-2-3-16,-2-1 2 15,-2-1 7 1,-2-2-10-16,-1 1 0 0,-1-2 7 15,0 4-7-15,-2-4 1 16,0 2 2-16,0-2-6 16,1-1 9-16,0-1-6 15,4 0 3-15,-3 1-1 16,1 0-4-16,1 0 2 16,2 0 0-16,4 1 1 15,0 2-1-15,1 2 0 16,-2 0-2-16,2 1 9 15,3 0-7-15,-1-2 0 0,-1 0 5 16,-3 0-17-16,0-3 24 16,0 2-12-16,1-1 0 15,0-1 7-15,-4-2-9 16,-7 0 2-16,-1-2 0 16,-1-1-6-16,0-2 10 15,1 0-7-15,0 0 3 16,0 0-3-16,0 0-7 15,-1 0-60-15,0 0-66 16,-7 0-97-16</inkml:trace>
  <inkml:trace contextRef="#ctx0" brushRef="#br0" timeOffset="488875.8728">25429 7100 352 0,'0'0'87'15,"0"0"-37"-15,0 0 16 16,0 0 49-16,0 0-55 16,0 0 20-16,0 0-26 15,0-58-30-15,0 56 4 16,0 0-28-16,7-2 12 16,5-2-15-16,5-2 7 15,3-1 6-15,1 0 9 16,3 1-15-16,4 0 21 15,6 0-25-15,7 0 7 16,5 3-8-16,4-2 3 0,0 2 4 16,-3 2-6-16,0 1 5 15,-4 2-5-15,-3 0 0 16,1 0 0-16,-1 0-8 16,-2 0 13-16,1 0-5 15,1 0 0-15,-1 0 10 16,2 0-11-16,3 0 1 15,1 0 0-15,4 0-6 16,-1 0 8-16,4 0-2 16,-3 0 0-16,1 0 9 15,-3 0-12-15,-5 1 3 16,-2 0 0-16,-4 2-11 0,-2 0 12 16,2-1-1-16,2-1 0 15,3 1 10-15,1-1-10 16,9-1 0-16,1 0 0 15,3 0-13-15,7 0 19 16,0-1-6-16,8-3 0 16,2-4 8-16,-2 4-16 15,-2 3 8-15,-7-1 0 16,-8 2-2-16,-4 0 3 16,-6 0-1-16,-3 2 1 15,-5 2 7-15,-5-2-9 16,-2 1 1-16,0-3-9 15,4 0 8-15,0 0 2 0,1 0 3 16,2 0-4-16,-2 0-1 16,2 0 1-16,7 0 0 15,1 0 0-15,3 0 0 16,-2 3 0-16,-4-3 1 16,0 0-2-16,-5 0-2 15,-1 0 2-15,-3 0 0 16,-4 0 1-16,-5-3-6 15,-2-3 6-15,4 0 0 16,1-1 6-16,2 1 3 16,3 0-13-16,2 1 4 15,6-1 0-15,1 1-10 0,2-1 13 16,0 1-3 0,1-1 4-16,4 2 4 0,-1 1-9 15,-1-1 1-15,-2 4-4 16,0-3-10-16,-4 1 26 15,1 2-12-15,-4 0 0 16,-5 0 4-16,-5 0-4 16,-6 0 0-16,2 0-2 15,3-3-4-15,6 2 11 16,1-2-5-16,1 2 2 16,-6 1 11-16,-2 0-13 15,0 0 0-15,-1-2 3 16,2-2-12-16,6 0 9 15,4-2 0-15,0 1 9 16,-1-1-7-16,-4 2-2 0,-3-1 0 16,-4 1 4-1,0-1-10-15,-2 2 6 0,-3 0 0 16,2 1 6-16,-1-2 7 16,4 1-12-16,5 0-1 15,10-2 6-15,9 1-3 16,6-1 0-16,5 1 5 15,4 0-1-15,-3 1-1 16,1 0-6-16,0 0 0 16,-4 2 3-16,-5 1-9 15,-2-1 6-15,-8-1 0 16,-5 2-1-16,-5 0 6 0,3-1-5 16,5-1 0-16,9-2 0 15,5 1-5-15,2 0 7 16,1-1-2-16,-7 3 4 15,-3-2 3-15,-4 0-12 16,1 2 5-16,0-1 0 16,3 2-4-16,1 0 4 15,-6 0 0-15,-5 0-2 16,2 0 11-16,-1 0-9 16,1 0 0-16,-5 0 1 15,-8 0-9-15,-6 0 11 16,-1 0-3-16,-2 0 2 15,2 0 2-15,-1 0-4 0,2 0 0 16,0-3-2 0,-1 1-3-16,9-1 8 0,7-1-3 15,4 1 2-15,0 1 0 16,-3 0-4-16,-9 2 1 16,-3 0 1-16,1 0-2 15,0 0 2-15,4 0 0 16,5 0 3-16,0 0 8 15,-1 0-13-15,-2-1 2 16,-4-1-5-16,-4 0 0 16,-1 1 5-16,1-1 0 15,-3 0 0-15,0-2 10 0,1 0-15 16,1 0 5-16,-1-1-1 16,5 1-6-16,-1 1 9 15,1 0-2-15,6 1 0 16,2-1 6-16,2 3-6 15,-2 0 0-15,-7 0 1 16,-3 0-8-16,0 0 8 16,2 0-1-16,0 0 0 15,0 0 9-15,-6 0-11 16,-3 0 2-16,-5 0 0 16,-2 0-7-16,-3 0 7 15,0 0 0-15,-3 0 2 16,0 0 5-16,1 0-11 15,0 0 4-15,-1 0 0 16,1 0-9-16,-2 0 4 0,1 0-42 16,0 0-83-16,-2 0-35 15,-1 0-187-15</inkml:trace>
  <inkml:trace contextRef="#ctx0" brushRef="#br0" timeOffset="490457.8069">31928 8236 346 0,'0'0'32'16,"0"0"13"-16,0 0-18 15,0 0 64-15,0 0-28 16,0 0-37-16,0-10 38 16,0 10-20-16,0 0 2 15,0 0-17-15,0 0-18 16,0 0-6-16,2 0-5 16,2 0 0-16,1 0 7 0,1 5-4 15,3-3 20-15,3 0 30 16,5 1-43-16,3-1 18 15,1 1 1-15,3 0-18 16,1 3 12-16,2-1-18 16,6 1 6-16,-2-2-11 15,2 3 13-15,3-4-23 16,-2 2 10-16,0-1 0 16,1 1-3-16,1 1 10 15,-4-2-4-15,2 1-2 16,-1-3 9-16,-1 0-20 15,0-2 8-15,0 0 2 16,-2 0 4-16,-2 0-4 0,-4 0 2 16,-3 0-2-16,-6 0 8 15,-6 0-17-15,-2 0 9 16,-2 0 0-16,0 0 0 16,0 0 1-16,-2 0-1 15,0 0 0-15,0 0-7 16,-2 1-66-16,1 3-70 15,-2-1-88-15,0-1-362 16</inkml:trace>
  <inkml:trace contextRef="#ctx0" brushRef="#br0" timeOffset="504816.0128">15660 10410 314 0,'0'0'48'0,"123"0"-19"16,-41 0-11-16,17 0 45 0,16 0-27 16,12 0 15-16,12 0-23 15,2 0-18-15,2 0-8 16,3 0 9-16,-7 4-5 15,-3 1-6-15,-9-1 1 16,-14 1 2-16,-10-5 1 16,-8 0-3-16,-10 0 69 15,-11 0 24-15,-10 0-79 16,-15 0 1-16,-12 2-16 16,-8 1 5-16,-9 1-10 15,-5 3-4-15,-1-4-73 16,-4 2-41-16,-1-4-99 15</inkml:trace>
  <inkml:trace contextRef="#ctx0" brushRef="#br0" timeOffset="519532.671">14900 10304 274 0,'0'0'56'0,"0"0"-54"15,0 0 24-15,0 0 51 16,0 0-40-16,0 0-20 15,0 0-13-15,0 0 19 16,16 0 43-16,4 0-20 16,9 0-12-16,2 0 13 15,5 0-45-15,7 1 20 16,6 2-13-16,6 0-5 16,10 2 19-16,3 0-19 15,13-1 2-15,8-1-1 16,13 2 8-16,8 0-16 15,5-1 3-15,-3-3 0 0,-5 2-5 16,-7-1 5 0,-12-2 0-16,-11 2 2 0,-12-2 0 15,-10 0-4-15,-12 0-18 16,-7 0-64-16,-6 0-41 16,-9-3-163-16</inkml:trace>
  <inkml:trace contextRef="#ctx0" brushRef="#br0" timeOffset="519967.5334">15396 10397 454 0,'0'0'20'16,"0"0"8"-16,0 0-23 16,0 0 15-16,0 0 57 15,0 0-2-15,-45 0-54 16,45 1-21-16,7 1 3 15,13-2 6-15,9 0 0 16,9 0-8-16,13 0 22 0,14 0-18 16,11-6 2-16,12-2-4 15,9 2-2-15,11-2 7 16,2-1-8-16,5 1-4 16,-6 3 1-16,-11 2-4 15,-10 3-1-15,-13 0-29 16,-15 0-37-16,-11 0-28 15,-15 5-61-15,-12-4-142 16</inkml:trace>
  <inkml:trace contextRef="#ctx0" brushRef="#br0" timeOffset="546785.0662">1546 11840 324 0,'0'0'121'0,"0"0"-88"16,0 0 24-16,0 0 82 15,0 0-60-15,0 0 38 16,0 0-20-16,0 0-59 15,-28-9 3-15,28 9-41 16,0 0-3-16,0 0-5 16,3 3-9-16,12 10 17 15,0 1 20-15,9 0-6 16,-2-2-6-16,8-1-1 16,1-1-6-16,8-2 18 15,3-1-10-15,13 0-7 0,6-2-2 16,5-1 23-1,2-1-21-15,-1-1 5 0,4 4 0 16,6-3-7-16,5 1 5 16,6 3-5-16,2-4 0 15,2 2 6-15,-1-1-6 16,-1 1 0-16,-2 1 9 16,1 1-13-16,5 0 8 15,6 2-4-15,6-1 0 16,6 2 7-16,1 1-14 15,7-2 7-15,-1-1 0 16,-1 0-4-16,-5-1 12 16,-1-2-8-16,0-1 0 15,6-1 3-15,-1-3-3 0,6 0 0 16,4 0 4-16,-5 0-16 16,5 0 17-16,-2 0-5 15,-4 0 0-15,-2 0 7 16,-4 0-9-16,0 0 2 15,1 0 0-15,3 0-9 16,4 0 18-16,2 0-9 16,-1 0 0-16,3 0 6 15,-5 0-8-15,2 2 2 16,-2 0 0-16,-1 3-5 16,4-3 11-16,3 1-6 15,5-3 0-15,7 0-1 16,1 0-1-16,5 0 2 0,1-1 0 15,-5-3-5-15,-2-1 9 16,-1 1-4-16,0-3 2 16,7 2 10-16,0-2-21 15,0-1 9-15,0 3 0 16,-5 5-5-16,-6-3 9 16,-3 3-4-16,-2-2 0 15,-5 0 9-15,7-3-19 16,-2 0 10-16,-3 0 0 15,-3 1-3-15,-3-2 6 16,-8 2-3-16,-4 1 1 16,-9-1 10-16,-8-1-12 0,-2-2 1 15,-2 0 0-15,-3-2-9 16,-6-1 9-16,-6 2 0 16,-6-2-1-16,-6 0 15 15,-10 3-18-15,-6 0 4 16,-12 4 0-16,-13 0-10 15,-11 0 14-15,-6 3-4 16,-3 0 0-16,0-1 6 16,0 1-14-16,0-2 8 15,0 2 0-15,0 0-9 16,0 0 9-16,0 0-71 16,0-2-211-16,0-15-418 15</inkml:trace>
  <inkml:trace contextRef="#ctx0" brushRef="#br0" timeOffset="550550.1745">4364 10348 758 0,'0'0'80'0,"0"0"-54"16,0 0 60-16,0 0-3 15,0 0-69-15,0 0 7 16,0 0-21-16,-16 75 30 16,16-34-1-16,0 5-22 15,0-1 47-15,0-1-27 0,4-3-8 16,2-4 12-16,0-3-24 16,0-5-2-16,0-5 2 15,-3-8 8-15,3-7-15 16,-2-5 0-16,-2-4 0 15,-2 0 21-15,0 0 5 16,0-4 33-16,0-14-4 16,-9-9-47-16,-5-6-6 15,0-2-2-15,-3-3 0 16,1-1-1-16,5-2 9 16,-1 2-8-16,2-2 0 15,7 3 8-15,0 1-13 16,3 3 5-16,0 4 0 0,11 1-16 15,6 4 6 1,7-2 10-16,3 6-1 0,1 6-7 16,2 0-6-16,-9 9 12 15,-2 1-5-15,-5 5-2 16,-1 0-3-16,-4 0 12 16,-4 14-2-16,-5 3 2 15,0 7-12-15,-8 5 12 16,-14 1 0-16,2-2-5 15,-2-2 7-15,9-4-2 16,5-5 3-16,8-5 11 16,0 0-17-16,6-6 3 0,20-2 0 15,8-2-11-15,9-1 26 16,5 1-15-16,4 3 0 16,-3 7 9-16,-7 2-15 15,-9 6 6-15,-9 9 0 16,-17 0-11-16,-7 5 18 15,-3 0-7-15,-22 1 1 16,-9-4 4-16,-8-1 27 16,-4-1-11-16,-8 0-15 15,-3-2 26-15,-13 2-27 16,-3-3-5-16,0-1 0 16,4-2-9-16,5-8-85 15,3-11-226-15</inkml:trace>
  <inkml:trace contextRef="#ctx0" brushRef="#br0" timeOffset="593626.9602">18828 8365 748 0,'0'0'74'16,"0"0"-37"-16,0 0 53 15,0 0 19-15,0 0-41 16,0 0-54-16,0 0-5 0,-11 17 0 16,20-2-6-1,8 3 9-15,2 3-1 0,5-1-5 16,4-1 28-16,7 1-20 15,5-4 6-15,6 1-1 16,3-2-16-16,4-4 12 16,2-1-15-16,0-3 3 15,-1-3 6-15,-5 0-7 16,0-4-2-16,-7 0 0 16,-5 0 0-16,-6 0 0 15,-8-3 0-15,-4-5 2 16,-4 1-6-16,-4-1 18 0,-2 0-14 15,-3 0 0 1,2 2-4-16,-3 1 2 0,-1 3-50 16,1 2-114-16,-2 0-162 15,-3 0-116-15</inkml:trace>
  <inkml:trace contextRef="#ctx0" brushRef="#br0" timeOffset="599888.4181">14693 5506 535 0,'0'0'45'0,"0"0"-17"16,0 0 63-16,0 0 24 16,0 0 17-16,0 0-66 15,0 0-66-15,-24 0-4 16,47 0 4-16,13 0 19 16,14 0-6-16,16 0-8 15,17 0 10-15,16 0-3 16,17-5-5-16,12 2 9 15,18 0-15-15,14 0 6 16,13 0 11-16,14 0-13 0,7-1 4 16,5 1-9-16,3-2 0 15,4 1 13-15,4-5-11 16,5 1-2-16,4-3 0 16,-7-2 4-16,-6 3 0 15,-5-2-4-15,-8 0 2 16,-3 2-4-16,-9-2 18 15,-13 5-14-15,-9-3 12 16,-18 4-12-16,-15 2 21 16,-10 2-13-16,-13 0 4 15,-5 1 11-15,-14 1-24 16,-11 0 16-16,-11 0-17 0,-12 0 8 16,-7 0-8-16,-10 0 0 15,-10 0 0-15,-7 0 12 16,-6 0-12-16,-4 0 0 15,-5 0-4-15,1 0 10 16,-2 0-17-16,0 0 5 16,1 0-20-16,2 0-31 15,3 0-97-15,2 0-45 16,1 0-314-16</inkml:trace>
  <inkml:trace contextRef="#ctx0" brushRef="#br0" timeOffset="610350.2374">11333 5350 857 0,'0'0'0'0,"0"0"-126"16,0 0 114-16,88 8 12 15,-21-8 50-15,28 0 38 0,29 0-40 16,18 0-22-16,22-2-15 16,12-5-2-16,0-1-9 15,6-2 1-15,-6 1 8 16,0 0-10-16,-3-4 5 16,-9-1-2-16,-9-5-2 15,-16-1-5-15,-23 2 5 16,-22 2 0-16,-25 4-23 15,-32 7 15-15,-21 2-51 16,-16 3-10-16,-28 0-36 16,-32 8 105-16,-23 11-1 15,-23 6-58-15,-18 6 39 16,-10 4 20-16,-5 0 11 0,17-1 0 16,22-8 45-16,40-9 7 15,38-11 6-15,22-6-69 16,57 0-25-16,47-20-16 15,48-14 12-15,44-17-101 16,36-19-325-16</inkml:trace>
  <inkml:trace contextRef="#ctx0" brushRef="#br0" timeOffset="611734.1303">20869 4098 151 0,'0'0'275'16,"0"0"-186"-16,0 0-25 15,0 0 21-15,0 0 1 16,0 0 30-16,0 0-20 16,35-56-53-16,-21 56-19 15,8 0-21-15,9 9 21 16,8 11 1-16,9 9-24 15,3 5 36-15,5 9-19 16,1 6-2-16,-1 7 0 16,-5 4-4-16,-8 10-20 15,-8 2 8-15,-8 7-4 16,-11 9-7-16,-10 3 11 0,-6 1 0 16,-9-1 0-1,-21-7 7-15,-8-5-7 0,-6-7 0 16,-6-4-18-16,-6-8 8 15,-3-6-20-15,-5-4-21 16,-4-6-108-16,-6-10-88 16,-8-8-294-16</inkml:trace>
  <inkml:trace contextRef="#ctx0" brushRef="#br0" timeOffset="612899.0586">1603 4141 512 0,'0'0'75'0,"0"0"-44"16,0 0-26-16,0 0 35 15,-104 52 19-15,74-29 16 16,-3 5-36-16,-1 5-23 16,-5 9 3-16,3 7 16 15,2 10-25-15,0 9 42 16,8 4-39-16,5 4 20 16,9 8 23-16,5 2-52 0,7 3 26 15,0-2-8 1,16-1-18-16,11-3 31 0,9-3-31 15,16-5-2-15,12-10 5 16,14-9-1-16,28-9-12 16,22-12 6-16,21-6-12 15,20-12-34-15,13-3-71 16,0-6-169-16,-5-7-221 16</inkml:trace>
  <inkml:trace contextRef="#ctx0" brushRef="#br0" timeOffset="624149.8678">26711 5849 51 0,'0'0'44'0,"0"0"14"0,0 0-16 16,0 0 38-16,0 0-66 15,0 0 5-15,0 0-18 16,0 0-1-16,-11-13 0 16,11 13 0-16,0 0 55 15,0 0-4-15,0-1-23 16,0-1 16-16,2-1-2 16,1 1 15-16,0-1 7 0,-2 3-39 15,4 0 6-15,2 0-8 16,4 0-10-16,1 0 21 15,4 13-24-15,-1-1-10 16,1 4 27-16,1-4-12 16,-1 2 0-16,1 2 2 15,0 1-12-15,0 4-1 16,-1 3 0-16,1 3-4 16,-1 2 19-16,-1 2-12 15,1 1 10-15,-2-1 10 16,-1 0-23-16,1 0 27 15,-1 2-18-15,1-2 0 16,-3 1 13-16,0-1-23 0,0-2 9 16,-3 0-9-1,0 0 4-15,-2-2 6 0,-3 2-6 16,0-3-2-16,-3 1 5 16,0 0-4-16,0 2-4 15,0 0 7-15,0-2 5 16,0-4-19-16,0 2 7 15,-3-4-2-15,0 0 0 16,0-4 8-16,-2-1-8 16,1-4 0-16,1-2-10 15,-3-2-11-15,2-1-56 16,-1-1-114-16,-1-5-68 16</inkml:trace>
  <inkml:trace contextRef="#ctx0" brushRef="#br0" timeOffset="636338.9736">18561 8636 200 0,'0'0'106'0,"0"0"-69"16,0 0-23-16,0 0 53 0,0 0-5 16,0 0-1-16,0 0 13 15,0 0-35-15,-18-9 1 16,18 6 0-16,18-1-32 15,12-4 16-15,11-1 1 16,9-5-13-16,10 2 19 16,2-1-28-16,5 2 9 15,-1 1 2-15,-2 0-12 16,-3 1 0-16,-1-1 0 16,-5 3-2-16,-7 0 0 15,-7 4-13-15,-8-2-35 16,-13 3-30-16,-12 2-38 15,-8 0-11-15,-10 0-55 16,-23 2 57-16</inkml:trace>
  <inkml:trace contextRef="#ctx0" brushRef="#br0" timeOffset="636571.5792">18449 8722 258 0,'0'0'204'0,"0"0"-203"16,0 0-1-16,0 0 0 15,0 0 12-15,0 0 138 16,134-40-51-16,-43 14-13 16,19-6-23-16,16-2-42 0,8 0-6 15,15-2-15-15,11 2-20 16,1 1-128-16,3-3-151 15</inkml:trace>
  <inkml:trace contextRef="#ctx0" brushRef="#br0" timeOffset="648316.2278">26617 10411 328 0,'0'0'73'16,"0"0"-20"-16,0 0-18 16,0 0 56-16,0 0-40 15,0 0 5-15,0 0-34 16,0 0-14-16,45 0 5 0,-11 0-1 15,9 0-7-15,8 0 8 16,7 0-12-16,12 0 10 16,5 4-11-16,1 0 4 15,-3 4-19-15,-4-3 18 16,-4 2-3-16,-8-2 0 16,-5 0-20-16,-9-1-8 15,-12-1-8-15,-14 1-7 16,-12-4 33-16,-5 1-50 15,-11 2 45-15,-22-3 9 0,-17 5 9 16,-13-1-6 0,-10 1-8-16,-12 3 10 0,-8-2-11 15,-4 2 18-15,-2-1-6 16,3 1 0-16,11 1 13 16,15-4-9-16,18 1 41 15,21-2 2-15,21-4-3 16,10 0-6-16,20 0-15 15,22 0 18-15,17 0-40 16,16-3 13-16,13-2-14 16,12 0 15-16,3 1-16 15,1-1 1-15,-10 2-43 16,-6 0-15-16,-12 3-18 16,-10 0-3-16,-14 0-19 15,-19 0-24-15,-20 0-4 0,-13 4-84 16</inkml:trace>
  <inkml:trace contextRef="#ctx0" brushRef="#br0" timeOffset="651599.2929">32327 4342 435 0,'0'0'30'15,"0"0"10"-15,0 0-13 0,0 0 15 16,0 0 44-16,0 0-37 16,0 0-18-16,76-46 24 15,-63 46-24-15,2 0-15 16,4 0-2-16,5 5 2 15,6 10-14-15,4 1-2 16,5 7 1-16,4 1 3 16,-1 6-4-16,0 2 0 15,0 2-1-15,1 3 9 16,2 7-11-16,-3 6 3 16,1 6 0-16,-1 2 0 15,-5 2 7-15,-1-2-7 16,0 2 7-16,-2 1 3 0,-3 0-10 15,0 6 0 1,1 0 1-16,-1 3-6 0,0-1 12 16,-2 1-5-16,-5 1-2 15,-3 4 18-15,-5 1-26 16,-3 2 8-16,-2 8 0 16,-7 3 15-16,-4 2-12 15,0 1 3-15,-4 0 21 16,-10-2-25-16,2 0 16 15,-2 1-18-15,-2-6 5 16,2-1-6-16,0 1 8 16,-4 0-7-16,-2 4 9 15,1 3 2-15,-3 4-11 16,3 3 0-16,2-3 1 0,0 0 2 16,1-1 1-16,0-3-3 15,4 0 4-15,-2-5-4 16,1 0-1-16,1 2 0 15,-2 6 1-15,1 2-6 16,0 6 13-16,0 0-8 16,-3 1 0-16,-1 0 16 15,-2-3-16-15,2 1 0 16,-1-3 1-16,1 0-4 16,-3 1 11-16,-1 3-8 15,2 6 2-15,-1 2 19 16,1-1-27-16,-2 6 6 15,0-7 0-15,-3 0-6 0,1 1 12 16,-4-2-6-16,0-2 4 16,-3 3 8-16,3 4-12 15,-3 0 0-15,2-1 3 16,2 2 0-16,1-7-1 16,1-1-2-16,2-5 1 15,2-4 13-15,0-2-15 16,0-4 1-16,1-1-22 15,0 3 18-15,-7-1-121 16,1-8-133-16,-8-10-206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44:15.7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15903 5318 321 0,'0'0'56'0,"0"0"-37"16,0 0 27-16,0 0 24 15,0 0 4-15,0 0-26 16,0 0-40-16,0 0 19 16,-5 0-15-16,5 0 4 15,0 0 26-15,0 0-33 16,0 2 10-16,15 0 25 15,11 1-12-15,11-3 22 16,14 0-16-16,7 0-25 16,9 0 22-16,5 0-34 15,-1 0 11-15,-1 0-12 16,-4 0 9-16,-6 0-9 0,-5 0 0 16,-9 0 10-1,-10 0-16-15,-13 0 15 0,-9 0-9 16,-8 0 0-16,-6 0 2 15,0 0 22-15,0-1-4 16,-1-5-10-16,-12 4-20 16,-1 2 3-16,0 0-35 15,2 0-60-15,9 0-89 16,3 0-58-16</inkml:trace>
  <inkml:trace contextRef="#ctx0" brushRef="#br0" timeOffset="3292.9996">25809 5276 35 0,'0'0'357'0,"0"0"-325"15,0 0-4-15,0 0-28 16,0 0 54-16,0 0 6 16,0 0-5-16,71 0 25 15,-19 0-49-15,14 0 22 16,13 0-12-16,12 0-30 0,8 0 24 15,5 0-15-15,2 0-18 16,-1 4 12-16,-4 0-7 16,-6 3-4-16,-4-4-1 15,-6 2 8-15,-6-1-8 16,-10-2-2-16,-11 1-3 16,-15-1-6-16,-8 1 18 15,-13-2-7-15,-9-1-2 16,-6 2 2-16,-3-2-2 15,-4 0 8-15,0 1 0 16,0-1 46-16,0 0-27 16,0 0-3-16,0 0-7 15,0 0-13-15,0 0 2 16,0 0-6-16,0 0-21 16,0 0-15-16,1 0-114 0,5 0-45 15,-1 0 22-15,2 0-210 16</inkml:trace>
  <inkml:trace contextRef="#ctx0" brushRef="#br0" timeOffset="5610.9207">29008 4233 376 0,'0'0'66'0,"0"0"-39"0,0 0 69 15,0 0 1-15,0 0-34 16,0 0 18-16,0 0-69 15,3 0-4-15,3 2 0 16,3 10 3-16,3 4-3 16,1 5 2-16,1 4-7 15,5 8 31-15,2 6-25 16,-2 7 4-16,2 5 5 16,-3 7-8-16,-3 9-6 0,-5 5-4 15,-5 2 3-15,-5 1-4 16,-3-4 7-16,-23-2-6 15,-11-4 0-15,-15 1-60 16,-11-9-47-16,-14-8-49 16,-13-8-79-16</inkml:trace>
  <inkml:trace contextRef="#ctx0" brushRef="#br0" timeOffset="6243.2287">26347 5372 349 0,'0'0'85'16,"0"0"-84"-16,0 0 26 0,109 0 47 16,-47 0 12-16,13 0-18 15,15 0-24-15,10 0 6 16,10-3-46-16,6 0 6 16,2-4-4-16,-3 3-6 15,-5-2 1-15,-7 3 0 16,-9-4 10-16,-18 3-14 15,-16 1 3-15,-18 0-18 16,-20 3-5-16,-14 0-39 16,-8-2 25-16,0 0-20 15,-14-3-55-15,-13 3-106 16</inkml:trace>
  <inkml:trace contextRef="#ctx0" brushRef="#br0" timeOffset="8875.9564">13269 5068 547 0,'0'0'12'16,"0"0"9"-16,0 0-6 15,0 0 40-15,0 0 13 16,0 0 15-16,55 3-2 15,-15-3-47-15,12 0-18 0,8 0 1 16,13-3-9 0,9-1 12-16,9-1 0 0,6 0-12 15,10 0-6-15,1-1 1 16,5 0 12-16,5 1-18 16,1-2 3-16,4-1-5 15,0 0-6-15,-5-1-44 16,-3 1 32-16,-4 2 2 15,-10-1-29-15,-7 2 39 16,-6 1-19-16,-10 1 6 16,-6-2 3-16,-9 2-34 15,-9 1-1-15,-6-1-86 16,-11-2-128-16</inkml:trace>
  <inkml:trace contextRef="#ctx0" brushRef="#br0" timeOffset="12609.8113">10808 6900 455 0,'0'0'13'16,"0"0"8"-16,0 0-11 15,0 0 59-15,0 0 9 16,0 0-51-16,91 3 0 0,-44-3-4 16,7 0-20-16,6 0 38 15,1-6-10-15,7-1-9 16,-1 0 3-16,2-1-19 16,-2 3-6-16,-2 0 1 15,-6 1 13-15,-5 1-18 16,-8 0 4-16,-7 3 0 15,-3 0-5-15,-2 0-49 16,2 0-56-16,2 0-104 16</inkml:trace>
  <inkml:trace contextRef="#ctx0" brushRef="#br0" timeOffset="18176.6528">5854 8771 422 0,'0'0'54'16,"0"0"-52"-16,0 0 6 15,0 0 25-15,0 0-8 16,0 0 1-16,0 0-23 16,12 7 12-16,15-5 52 15,12 0-41-15,11-2 10 16,10 0-11-16,10 0-19 15,8 0 4-15,2 0-1 16,7 0-3-16,2 0-7 16,2-4 8-16,2 0 1 0,2-2-8 15,2 1 7-15,-3 0-12 16,0 0 5-16,-8 1-25 16,-1 3-9-16,-8-1-83 15,-10-3-120-15</inkml:trace>
  <inkml:trace contextRef="#ctx0" brushRef="#br0" timeOffset="24352.9426">4861 8576 88 0,'0'0'384'0,"0"0"-334"0,0 0-32 16,0 0 90-16,0 0-17 15,0 0-18-15,0 0-17 16,-17 0-18-16,17 0 8 16,0 0-1-16,0 0-27 15,0 0 10-15,0 0-27 16,0 0 2-16,0 0-3 15,0 0 1-15,9 6-1 16,3 4 0-16,3 1 8 16,5 1-7-16,0-1 1 15,3 0-2-15,2-1 2 16,2 0 4-16,4-1-6 16,2 1 0-16,3 0 5 0,1-1-7 15,1-2 6-15,0 2-4 16,4-4 0-16,-3 3 7 15,2-2-3-15,1 0-4 16,6-2 0-16,0-1-3 16,5-2 3-16,1-1 0 15,-3 0-9-15,3 0 19 16,-7 0-10-16,-2 0 0 16,-2-3 4-16,-4 0-13 15,3 0 10-15,-2-2-1 16,-4 2 0-16,-3 0 6 15,-5-2-8-15,2 1 2 16,-2-4 0-16,2 2-2 0,0-5 2 16,4 2 0-16,-1-4-5 15,4 1 14-15,-2 0-9 16,-4 0 0-16,-4 2 1 16,-3 3-3-16,-5-1 3 15,-7 4-1-15,0-3 0 16,-3 3 4-16,-5 0-5 15,-1 1 1-15,0 0 0 16,0 0 7-16,0 0-7 16,-1 2 0-16,-1 1-2 15,1-1 6-15,-1-1-4 16,1 1 3-16,-2 0 4 16,0-1 5-16,4 1-3 0,-4-1-4 15,0 2-5-15,0 0 7 16,3-1-14-16,-3 1 6 15,0 0-10-15,0 0 11 16,3 0-52-16,0 0-80 16,2 0-14-16,-5 0-171 15</inkml:trace>
  <inkml:trace contextRef="#ctx0" brushRef="#br0" timeOffset="30181.2719">10470 8685 82 0,'0'0'62'0,"0"0"-62"16,0 0 3-16,0 0 1 0,0 0 5 15,0 0 15 1,0 0-13-16,-3 8 22 0,3-5-10 16,0-3 2-16,0 2 29 15,0-1-12-15,5 1 8 16,1 0-11-16,2 0-11 16,5 0-14-16,0 1-12 15,8 0 7-15,1 2-9 16,0-2-8-16,1-3-254 15</inkml:trace>
  <inkml:trace contextRef="#ctx0" brushRef="#br0" timeOffset="38614.048">14221 7045 659 0,'0'0'249'15,"0"0"-152"-15,0 0-36 16,0 0 15-16,0 0 15 16,0 0-39-16,0 0-47 15,13-46 8-15,-10 64-13 16,1 10 1-16,2 9 27 15,0 5-27-15,1 2 10 16,0 1 5-16,-1-1-7 16,1-2-5-16,0-8-4 15,-2-7 6-15,-2-10-1 0,0-8-5 16,-3-9 3-16,0 0 0 16,0-17 4-16,0-20 3 15,0-10-10-15,-2-14-9 16,-4-2-7-16,0-5-11 15,2 3 7-15,4 11 18 16,0 11-11-16,3 15 7 16,10 11-7-16,7 9 4 15,1 5 8-15,3 3 1 16,2 0 0-16,-2 15-4 16,-6 4 3-16,-5 8-2 15,-10 1 3-15,-3 0-10 16,0 0 1-16,-13-3 3 0,-2-5 6 15,3-6-4-15,2-3 8 16,7-3-4-16,3-3 0 16,0-4-20-16,0 4 12 15,15-1 2-15,0 3 6 16,1 2-5-16,-4 3 8 16,-7 4-8-16,-4 4 5 15,-1 3-9-15,-4 1 9 16,-20 4 0-16,-8-1 0 15,-5 0-2-15,1-5 11 16,6-3-10-16,11-8 1 16,10-5-9-16,9-6 0 0,0-4-118 15,8-21-497-15</inkml:trace>
  <inkml:trace contextRef="#ctx0" brushRef="#br0" timeOffset="39634.1431">13806 7122 428 0,'0'0'101'16,"0"0"48"-16,0 0-10 16,0 0 24-16,0 0-83 15,0 0-15-15,-3-23-46 16,7 27-2-16,7 16 26 15,2 9-19-15,-1 7 13 16,-3 8-32-16,-3 6 11 16,-2 0-5-16,-2 1-4 0,-1-5 11 15,-1-8-18-15,0-10 3 16,0-9-2-16,0-8-1 16,0-9 0-16,0-2 10 15,0-6-9-15,0-20 12 16,-6-11-13-16,-4-6-14 15,4-5 0-15,0-1-43 16,3 2 18-16,3 6 22 16,0 10-8-16,0 9 13 15,1 8 7-15,10 5 4 16,2 8-5-16,-1 1 6 16,3 0-8-16,0 10 7 15,-3 8-7-15,-2 8 7 0,-5 3-1 16,-5 3 2-16,0 2 26 15,-9 3-21-15,-13-1 13 16,-4-3 0-16,1-4-13 16,4-8-1-16,6-8-4 15,8-6-7-15,5-7-58 16,2 0-233-16,0-17-151 16</inkml:trace>
  <inkml:trace contextRef="#ctx0" brushRef="#br0" timeOffset="39882.0063">14001 7129 632 0,'0'0'164'0,"0"0"-147"0,0 0 78 15,0 0 18-15,0 0-49 16,-59 100 8-16,46-59-34 15,6 2 6-15,1 1-3 16,6-1-33-16,0-4 10 16,15-4-18-16,10-6-8 15,10-7 7-15,8-8-94 16,5-14-158-16,5 0-187 16</inkml:trace>
  <inkml:trace contextRef="#ctx0" brushRef="#br0" timeOffset="40190.3735">14617 6965 697 0,'0'0'115'15,"0"0"-80"-15,0 0 50 0,0 0 17 16,97-6-58 0,-64 26-2-16,0 7 5 0,-4 7-42 15,-3 7 38-15,-10 4-8 16,-10-1-35-16,-6 1 22 16,0-2-22-16,-15-2 8 15,-5-7-10-15,0-6 2 16,7-8-62-16,8-11-130 15,5-9-260-15</inkml:trace>
  <inkml:trace contextRef="#ctx0" brushRef="#br0" timeOffset="40386.3869">15166 6984 688 0,'0'0'266'0,"0"0"-250"0,0 0-1 15,0 0 9-15,0 0-24 16,0 0-110-16,98-14-148 16</inkml:trace>
  <inkml:trace contextRef="#ctx0" brushRef="#br0" timeOffset="40510.5791">15239 7204 742 0,'0'0'78'0,"0"0"-46"0,0 0 51 15,0 0-14-15,0 0-69 16,0 0-17-16,93-41-396 16</inkml:trace>
  <inkml:trace contextRef="#ctx0" brushRef="#br0" timeOffset="40730.1494">15721 7090 1020 0,'0'0'125'0,"0"0"-14"0,0 0-63 15,0 0-16-15,0 0-32 16,0 0-29-16,10-31-57 16,7 19-213-16,1-4-539 15</inkml:trace>
  <inkml:trace contextRef="#ctx0" brushRef="#br0" timeOffset="41126.1358">15904 6815 778 0,'0'0'162'0,"0"0"-31"16,0 0-31-16,0 0-36 15,0 0-17-15,0 0-40 16,100-45 1-16,-55 32 23 16,-2 6-16-16,-5 3-9 15,-7 4-6-15,-6 0-12 16,-9 4 12-16,-8 10 0 16,-8 5 5-16,0 3-4 15,-6 5 12-15,-15-3-13 16,2 2 0-16,1-2 9 0,2-3-4 15,5-3-4-15,4-5-1 16,5-7 0-16,2-6-12 16,0 0-41-16,17-11-81 15,11-11-198-15,6-7-260 16</inkml:trace>
  <inkml:trace contextRef="#ctx0" brushRef="#br0" timeOffset="41412.1715">16477 6668 775 0,'0'0'156'15,"0"0"-69"-15,0 0 11 0,0 0-28 16,0 0-14-16,0 0-24 16,-69 52-25-16,69-34 0 15,6 1-7-15,12-2 7 16,8 2-7-16,5 1 2 15,3-1 3-15,-1 2 16 16,-6 1-7-16,-9 2-14 16,-11-1 0-16,-7 2 4 15,0 0-6-15,-18-1 5 16,-7-2-3-16,-3 0 0 16,-4-1-13-16,2-3-37 15,-1-7-157-15,3-3-518 16</inkml:trace>
  <inkml:trace contextRef="#ctx0" brushRef="#br0" timeOffset="42296.1441">18080 6684 819 0,'0'0'148'0,"0"0"-99"16,0 0-13-16,0 0 38 15,0 0-26-15,0 0 12 16,0 83-14-16,0-43-35 15,0 3 26-15,0 2-18 16,3 1-13-16,0-3 24 0,2-3-28 16,-4-7 4-1,1-5-6-15,-2-10 5 0,0-11-5 16,0-2 0-16,0-5 3 16,0 0 10-16,0-12-12 15,-2-14 3-15,-5-11-4 16,1-1-12-16,-1-3 8 15,2 0-18-15,-2 3 17 16,1 0-5-16,1 1 10 16,1 0 0-16,2 5 0 15,2 4 3-15,0 4-13 16,2 3 4-16,14 5 6 16,2 2-8-16,5 3 8 15,2 1 0-15,0 5-1 16,0 3 16-16,-2 2-19 0,-2 0 4 15,-3 12 0-15,-6 5-10 16,-8 5 7-16,-4 6 3 16,0-1 0-16,-13 5 12 15,-11-3-13-15,-3-4 1 16,3-4 0-16,6-6-4 16,6-1 4-16,9-10-44 15,3-2-65-15,9-2-210 16,14-11-122-16</inkml:trace>
  <inkml:trace contextRef="#ctx0" brushRef="#br0" timeOffset="42552.9934">18673 6581 784 0,'0'0'154'0,"0"0"-112"16,0 0 52-16,0 0-6 16,0 0-45-16,-91 82 19 15,83-46-35-15,4-2-21 16,4 0 12-16,0-2-17 16,6-7 1-16,9-4-2 15,4-3-15-15,6-6-86 0,4-9-136 16,-1-3-335-16</inkml:trace>
  <inkml:trace contextRef="#ctx0" brushRef="#br0" timeOffset="43175.9449">19046 6624 139 0,'0'0'835'0,"0"0"-803"16,0 0 9-16,0 0 65 0,-9 83-19 16,12-50-28-16,10 1-32 15,-1 0-6-15,0 3 2 16,0-4-7-16,-3-2-10 16,-2-4-3-16,-1-13-3 15,-3-3 0-15,-1-8 8 16,-2-3-16-16,0-8 20 15,0-17-25-15,0-4 13 16,0-7-15-16,-3-3 8 16,1-4-15-16,-1-1-7 15,3-1 25-15,0 3-4 16,0 8 8-16,0 7 0 16,0 9 6-16,0 7-6 0,0 4 13 15,0 2-12 1,0 3 22-16,0 2-21 0,5 0-2 15,4-2 11-15,0 2-7 16,5 0 7-16,3 0-10 16,2 0 2-16,2 0-6 15,-3 2 5-15,0 3-2 16,-4 1 0-16,-3-2-4 16,-5 2-2-16,-1-2-27 15,-5 0-13-15,0 0-6 16,0 2-20-16,0 1 30 15,-2-1 20-15,-5 0-31 16,1 1 52-16,5-2-5 16,1 0 10-16,0-3-13 0,0 3 7 15,0-4-16-15,8 1 18 16,4-2 19-16,0 0 12 16,3 0-27-16,-3 0-4 15,-2 0-3-15,-2 0-147 16,-5-2-142-16</inkml:trace>
  <inkml:trace contextRef="#ctx0" brushRef="#br0" timeOffset="43643.7385">19220 6638 694 0,'0'0'231'0,"0"0"-109"16,0 0 2-16,0 0-47 15,0 0-13-15,0 0-55 16,24 0-4-16,1 0 20 16,4 0-24-16,-3 0 11 15,-3 0-12-15,-4 0 2 16,-5 7-6-16,-5 4 4 16,-9 4 0-16,0 4-4 15,-21 1 11-15,-6-2-7 16,0-1 0-16,3-3 2 15,9-4 1-15,6-2-3 16,6-3 0-16,3-1-3 16,0 0-6-16,0 0 6 15,11 2 2-15,4 1 1 0,0 0 3 16,-5 3-3-16,0 2-3 16,-5 2-12-16,-5 6 13 15,0 2 2-15,-12-2 3 16,-6 4 10-16,-3-3-16 15,-2-3 3-15,-3-2 0 16,4-5 15-16,4-4-12 16,9-5 2-16,4-2 0 15,5-8-5-15,0-11-10 16,9-12-129-16,17-3-352 16</inkml:trace>
  <inkml:trace contextRef="#ctx0" brushRef="#br0" timeOffset="43962.8639">19794 6391 616 0,'0'0'226'0,"0"0"-62"16,0 0-72-16,0 0-18 15,0 0-35-15,0 0 2 16,-88 58 11-16,73-31-46 16,4 2 27-16,8-5-25 15,3-2-6-15,0-3 5 16,14-5-7-16,8-3-19 15,6-4 16-15,3-5-77 16,-1-2-84-16,-2 0-237 16</inkml:trace>
  <inkml:trace contextRef="#ctx0" brushRef="#br0" timeOffset="44293.3438">20175 6511 616 0,'0'0'243'0,"0"0"-241"15,0 0 127-15,0 0-14 16,58 79-12-16,-39-45-41 15,2 2-18-15,-3 6-3 16,-5-1-35-16,-5 4-1 0,-8 3 11 16,0-1-13-16,-15 3 2 15,-12-4 1-15,-4-4-6 16,-5-6-11-16,-3-8-31 16,4-9-81-16,2-8-130 15,7-11-420-15</inkml:trace>
  <inkml:trace contextRef="#ctx0" brushRef="#br0" timeOffset="45231.9024">20786 6705 620 0,'0'0'138'0,"0"0"-12"0,0 0 30 15,0 0-34 1,0 0-67-16,0 0-16 0,11 0-21 15,6-3-17-15,5-4 5 16,0 3-6-16,-1 3-69 16,-6 1-172-16,-11 0-208 15</inkml:trace>
  <inkml:trace contextRef="#ctx0" brushRef="#br0" timeOffset="45409.2105">20821 6929 684 0,'0'0'146'0,"0"0"-3"0,0 0-15 16,0 0-64-16,0 0-41 15,0 0-23-15,106-66-53 16,-73 52-212-16,-1-3-323 16</inkml:trace>
  <inkml:trace contextRef="#ctx0" brushRef="#br0" timeOffset="45751.6426">21538 6695 985 0,'0'0'148'0,"0"0"-89"16,0 0 56-16,0 0-19 15,0 0-60-15,0 0 5 16,-12-1-39-16,12-5 3 16,0 2-10-16,0 2-15 0,3-1-88 15,3 3-115-15,-3-3-440 16</inkml:trace>
  <inkml:trace contextRef="#ctx0" brushRef="#br0" timeOffset="46159.2619">21732 6541 936 0,'0'0'90'0,"0"0"-41"16,0 0 70-16,0 0-80 0,91-12 21 15,-69 12-47-15,-4 10 8 16,-3 4-14-16,-9 1 2 16,-6 5-9-16,0-1 0 15,-11 5 6-15,-9-3-14 16,-1-2 8-16,3 0 0 16,2-4-7-16,5-7-12 15,5 0 17-15,3-5-1 16,3-3-5-16,0 1 7 15,4-1 2-15,10 0-1 0,5 3 40 16,1-1-39 0,4 3 22-16,3 0-9 0,1 0-4 15,2-3-2-15,-2 0-8 16,0-2-2-16,1 0-20 16,2-2-119-16,2-12-191 15,3-6-296-15</inkml:trace>
  <inkml:trace contextRef="#ctx0" brushRef="#br0" timeOffset="46476.3588">22370 6459 791 0,'0'0'171'16,"0"0"-33"-16,0 0-40 15,-88-7-19-15,71 7-55 0,6 7 14 16,6 3-37-16,5 0 8 15,0 2-1-15,5 0 4 16,19 0-2-16,9 4-10 16,7-1 0-16,6 0 18 15,1 2 3-15,-4 2-7 16,-11 2 6-16,-8-1-12 16,-15 4-7-16,-9 0-1 15,0 0 0-15,-20-1 3 16,-10 1 1-16,-5-4-4 15,-1 2 0-15,-4-3-5 16,-6 4-34-16,-9-1-53 0,-11-2-145 16,-14 1-587-1</inkml:trace>
  <inkml:trace contextRef="#ctx0" brushRef="#br0" timeOffset="48493.3432">14243 6394 566 0,'0'0'36'16,"0"0"1"-16,0 0 49 16,-108-33 25-16,65 33-23 15,-5 0 1-15,-8 14-57 16,-6 10 4-16,-2 5-3 15,-3 4-21-15,2 6 17 16,-1 4-9-16,0 2-11 0,5 5 22 16,3 3-27-1,7 1 9-15,8 3-10 0,9 0-1 16,7 9 12-16,5 5-14 16,11 4 0-16,6 0 1 15,5 0-1-15,5 3 0 16,19-3 0-16,9 4-4 15,10-1 0-15,14-2-1 16,10-1 5-16,10-3 1 16,10-2-1-16,8-7 0 15,10-5-1-15,10-4 1 16,13-3-2-16,17-4 2 16,13-4 0-16,18-4-5 0,13-5 10 15,14-7-5 1,10-10 5-16,20-2 0 0,16-8-5 15,18-7 0-15,12 0 8 16,6-12-5-16,6-9 5 16,3-2-8-16,7-4 0 15,-3-1 1-15,0 4-2 16,1-2 1-16,-1 3 0 16,-1-5-1-16,1 3 2 15,-1-2 0-15,-2 1-1 16,-1-3 4-16,-1 1-4 15,-6-5 0-15,-5-1 7 0,-1 0-14 16,-13-2 7 0,-5 2 0-16,-14-2 2 0,-11 1 4 15,-9-1-6-15,-20-3 2 16,-21-3-1-16,-15-4 7 16,-23-6-8-16,-15-3 3 15,-15-8-7-15,-17-5 4 16,-15 0 0-16,-15-1 0 15,-16-6 6-15,-15-3 1 16,-11 0-3-16,-13 3-1 16,-14 6 4-16,-4 5 4 15,-9 0-7-15,-16 0 11 16,-8 4-11-16,-1 2 1 16,-3 2-3-16,0-2-2 15,-2 1 0-15,-3 1 7 0,-6 1-7 16,-2 2 0-1,-7 7 3-15,-10 2-3 0,-13 5 0 16,-12 2 0-16,-9 0 0 16,-10 3-3-16,-5 0 1 15,-10 1 1-15,-10 6 1 16,-8 0 0-16,-1 3 3 16,-5 6-1-16,-7 2 3 15,-2 4 3-15,-8 7-16 16,-9 2 6-16,-5 2 2 15,-2 1 1-15,2 0 0 16,2 0-1-16,9 5 0 0,-3 4 0 16,3-1 0-1,1-1-1-15,-2 1 8 0,1-2-14 16,0 3 10-16,2 1-3 16,-1 0 0-16,-3 2-4 15,5 0 4-15,0-1 0 16,6 3 7-16,3-2-16 15,6 2 15-15,4 0-6 16,2 1 0-16,4 2-3 16,3 0 3-16,-1 2 0 15,-1 1 3-15,2-1-8 16,-1 4 5-16,1-2 0 16,3 0-2-16,2 1 5 0,0 0-6 15,4-2 1 1,-3-1-14-16,-2 1 14 0,0-2 0 15,1 1 2-15,3-2 3 16,1-3 4-16,6 0-9 16,5 0 2-16,4 1 0 15,8 0-6-15,4 0-1 16,4-4 7-16,4 1 4 16,0 0 6-16,4-6-10 15,5 2 0-15,3 1 1 16,4 2-4-16,4-2 3 15,5 2 0-15,6 0-5 16,12 2 12-16,4-2-7 16,6 2 0-16,2 0-3 0,4-3 3 15,0 0 0-15,4 1 1 16,0-2-2-16,4 1 2 16,3-3 1-16,5 0-2 15,1-2 7-15,1-3-11 16,3 1 4-16,-1-3 0 15,-1 2-4-15,-1-2 6 16,2 2-2-16,-2 1 0 16,4 2-40-16,1 2-33 15,7 1-79-15,5-2-229 16</inkml:trace>
  <inkml:trace contextRef="#ctx0" brushRef="#br0" timeOffset="67709.2472">17978 3824 321 0,'0'0'175'16,"0"0"7"-16,0 0-84 0,0 0 51 16,0 0-47-16,0 0-48 15,0 0 2-15,0 0-17 16,1-28 1-16,-1 28 14 15,0 0-33-15,0 0 22 16,0 0-13-16,0 0-15 16,0 0 28-16,0 0-29 15,0 0-13-15,0 0-1 16,0 4 0-16,0 7 0 16,0 6 0-16,0 4 0 15,2 5 5-15,1 2-2 16,1 3-3-16,-1-2 7 0,-2 0 0 15,2-1-7 1,-3-3 0-16,2-3 5 0,-2-4-1 16,0-5-3-16,0-5-1 15,0-4 0-15,0-4 11 16,0 0-11-16,0 0 5 16,0-1-4-16,0-12 16 15,0-7-15-15,0-4 2 16,0 0-4-16,0-6-1 15,-2-1 1-15,-2 1-2 16,-2 2 7-16,3 1-7 16,2 4 2-16,1 3 0 15,0 3-2-15,0 3-4 16,0 3-1-16,0 2 6 16,0 4 1-16,0 2-3 0,0 2 3 15,0-1 0-15,0 1 7 16,0-1-6-16,0 2-1 15,0 0 2-15,4-3 6 16,5 0 2-16,2 1-7 16,3-1 0-16,3 0 3 15,2 2-4-15,-1-1-2 16,3 2 0-16,0-1 8 16,-3 0-13-16,3 1 5 15,-4-1 0-15,-2-3 0 16,2 3-19-16,-7-1-39 15,-4 2-43-15,-1 0-43 0,-5 2-164 16,0 8-77-16</inkml:trace>
  <inkml:trace contextRef="#ctx0" brushRef="#br0" timeOffset="68109.0344">18088 3914 281 0,'0'0'151'0,"0"0"-30"15,0 0 10-15,0 0 7 16,0 0-30-16,0 0-22 16,-3 29-29-16,3-26-21 15,7-1 18-15,7-2-4 16,5 0-38-16,5 0 7 0,-3 0-19 16,-1 0 0-16,-7 0-2 15,-6 0-31-15,-1 0-70 16,-6 0-74-16,0 8 11 15,0 7 32-15,-10 1-111 16,-10 0 180-16,0 1 51 16,2 0 9-16,-2-2 5 15,5 1 68-15,4-2 6 16,3-3 32-16,3-1-36 16,2-3 54-16,3 0-18 15,0-3-4-15,0-1-17 16,6-1-30-16,11-2-2 0,4 0 13 15,1 0-62 1,5-9 14-16,0 1-18 0,-2-2-55 16,-2-1-160-16,-6 1-218 15</inkml:trace>
  <inkml:trace contextRef="#ctx0" brushRef="#br0" timeOffset="68430.3676">18507 3885 767 0,'0'0'196'0,"0"0"-121"15,0 0 27-15,0 0-43 16,0 0 0-16,0 0-15 15,11 31-8-15,-7-16 11 16,-1 4-26-16,0-2 18 16,0 5-25-16,0-2-11 15,-2-1 15-15,1-2-18 16,-2-3 6-16,0-2-5 16,0-2 4-16,0-3-10 15,0 1-35-15,0-4-72 0,0-4-54 16,0 0-454-1</inkml:trace>
  <inkml:trace contextRef="#ctx0" brushRef="#br0" timeOffset="71033.0595">1497 5467 657 0,'0'0'177'16,"0"0"-99"-16,0 0 79 15,0 0-48-15,0 0-67 16,0 0-17-16,0-5-22 16,0 5 11-16,0 13-14 15,0 6 1-15,2 1 21 16,5 6-10-16,-4-1-7 15,3 1 20-15,0 3-23 0,-3-8 15 16,-1-1-17-16,-1-3 6 16,-1-7-18-16,2-3 22 15,-2-5-10-15,1-2 8 16,-1 0-4-16,0 0 2 16,0-4 6-16,0-11-9 15,-4-2-6-15,-4-4-3 16,-1 1-7-16,2-2 9 15,2-2-4-15,-2 4 8 16,2 0 0-16,-1 2-8 16,3 1 5-16,-4 2 6 15,7 5-1-15,0 1 6 0,0 5 5 16,0 2 1-16,0 1-10 16,0 1 4-16,0 0-3 15,0 0-5-15,0 0 0 16,0 0-5-16,4 0 1 15,8 0 4-15,3 0 0 16,0 0 8-16,2 0-8 16,-4 0 0-16,-1 0 0 15,1 0-1-15,-4 0-3 16,-1 0-28-16,2 0-62 16,-4 0-100-16,-6 0-173 15,0 0-335-15</inkml:trace>
  <inkml:trace contextRef="#ctx0" brushRef="#br0" timeOffset="71234.343">1536 5607 217 0,'0'0'366'0,"0"0"-299"16,0 0 45-16,0 0 8 15,0 0 6-15,0 0-66 16,42 5-48-16,-27-5-5 15,-2 0 1-15,2 0 0 16,-2 0-16-16,-5 0-22 16,1 0-138-16,-5 0-55 15,-4 0-150-15</inkml:trace>
  <inkml:trace contextRef="#ctx0" brushRef="#br0" timeOffset="71412.9647">1579 5853 396 0,'0'0'95'16,"0"0"-50"-16,0 0-6 15,0 0-39-15,0 0-61 16</inkml:trace>
  <inkml:trace contextRef="#ctx0" brushRef="#br0" timeOffset="71910.8618">1821 5663 685 0,'0'0'154'0,"0"0"-109"0,0 0 87 16,0 0-67-1,0 0-9-15,86-9-1 0,-69 9-50 16,-4 0-3-16,-1 3 4 15,-6 6-6-15,-2 0 1 16,-4 4-5-16,0 1 13 16,-2 0-9-16,-9 0 0 15,-1-1 3-15,2-3 8 16,4-3-9-16,1-4-2 16,2 0 2-16,2-2 3 15,1-1-7-15,0 0 2 16,0 0-1-16,0 1-8 0,0 1 9 15,0 0 0 1,9 3 20-16,4 0-20 0,2 1 23 16,3-2-17-16,3 3 14 15,-2-7-10-15,-1 2-9 16,-4-2-1-16,-4 0 0 16,2 0-20-16,-6 0-125 15,0 0-214-15</inkml:trace>
  <inkml:trace contextRef="#ctx0" brushRef="#br0" timeOffset="72823.2795">1515 5709 369 0,'0'0'170'16,"0"0"-61"-16,0 0 35 15,0 0-16-15,0 0-40 16,0 0-63-16,-3-2-6 15,3 2-5-15,0 2-11 16,0 10 21-16,3 2 10 16,3 3-22-16,2 1 10 15,0 3-18-15,0 1 6 16,-2-3-10-16,3-1 1 0,-2-2 6 16,-2-5-7-16,-1-2-41 15,-1-4 2-15,0-4-74 16,0-1-14-16,0 0-37 15,-1-4-76-15,-2-7-219 16</inkml:trace>
  <inkml:trace contextRef="#ctx0" brushRef="#br0" timeOffset="72994.3889">1590 5857 453 0,'0'0'106'15,"0"0"4"-15,0 0 19 16,0 0-47-16,0 0-11 15,0 0-4-15,41 0-17 0,-24 0-19 16,8 0-17 0,-1-3 2-16,3-1-16 0,-9-1-92 15,-3 1-427-15</inkml:trace>
  <inkml:trace contextRef="#ctx0" brushRef="#br0" timeOffset="84284.1554">14377 5187 505 0,'0'0'101'0,"0"0"-59"0,0 0 63 16,0 0 6-16,0 0-15 15,0 0-65-15,0 0-2 16,-15 0-9-16,15 0 4 15,6 3-4-15,9 1-20 16,3 1 3-16,6-1 14 16,1 0-14-16,6 0 12 15,8 1 7-15,9-5-15 16,11 2 2-16,9-2-4 16,11 0 0-16,4 0-4 15,5 0 5-15,3-2-6 0,0-1 0 16,0 3 1-16,-3 0-3 15,-3 0 2-15,-4 0 0 16,-7 0 6-16,-1 0 3 16,-6 0-9-16,-4 0 0 15,-6 0 4-15,-11 0-18 16,-4 0 14-16,-6-2 0 16,-7 1 5-16,-7-2 0 15,-3 0-5-15,-2 0 0 16,-3 1 2-16,-1-1 3 15,-1 3-5-15,-2 0 0 16,1 0 2-16,-2 0 6 0,-1 0-8 16,1 0 0-16,-4 0 3 15,-1 0-10-15,-1 0 7 16,-2 0 0-16,1 0-7 16,-1 0-75-16,-1 0-67 15,0 0-285-15</inkml:trace>
  <inkml:trace contextRef="#ctx0" brushRef="#br0" timeOffset="94513.3214">8282 8842 511 0,'0'0'0'16,"0"0"3"-16,0 0-3 15,0 0 26-15,118 5 38 16,-61-4 2-16,14-1-35 15,13 0 23-15,11 0-4 16,10 0-29-16,7 0 13 0,7-2-14 16,14-4-2-1,10-3 8-15,3 0-25 0,6-2 5 16,-4-3-6-16,-9 2 11 16,-7-1-11-16,-18 4 0 15,-16 3 0-15,-20 0-9 16,-20 4 21-16,-19-1-12 15,-17 1 3-15,-11 2-3 16,-7 0 20-16,-4 0 25 16,0 0 21-16,0 0-10 15,0 0-52-15,0 0 8 16,0 0-12-16,0 0-66 16,0 0-277-16</inkml:trace>
  <inkml:trace contextRef="#ctx0" brushRef="#br0" timeOffset="104711.8363">14225 7775 678 0,'0'0'140'0,"0"0"2"0,0 0-58 16,0 0-35-16,0 0-22 15,0 0-26-15,0 0-1 16,6 28 31-16,1-2-29 15,2-2 25-15,0 2-25 16,-3-5 0-16,0-4 13 16,-4-3-9-16,-1-9 4 15,-1-4-4-15,0-1 4 16,0 0 14-16,0-17 12 16,-9-8-31-16,4-5-10 15,2-2 7-15,3-2-2 16,0 3 7-16,0 5 1 15,3 5-8-15,7 6 0 16,-1 5 0-16,5 5-9 16,-3 4 11-16,4 1-2 0,-2 1 0 15,-2 15-2-15,-4 5-2 16,-7 3 1-16,0 2 3 16,-12 0 0-16,-6-1 7 15,-4-4-6-15,4-4-1 16,6-7 2-16,4-5-10 15,8-5-5-15,0 0-74 16,8-8-105-16,17-16-302 16</inkml:trace>
  <inkml:trace contextRef="#ctx0" brushRef="#br0" timeOffset="104938.066">14575 7696 697 0,'0'0'130'15,"0"0"-28"-15,0 0 33 16,0 0-51-16,0 0-34 16,0 0-14-16,-29 10-32 15,29 13 14-15,0 6-16 16,3-1 0-16,11 3 11 16,4-2-3-16,5-3-10 15,5-1 0-15,2-6-16 16,3-7-54-16,-5-8-226 15,-3-4-332-15</inkml:trace>
  <inkml:trace contextRef="#ctx0" brushRef="#br0" timeOffset="105379.0177">14844 7685 740 0,'0'0'140'0,"0"0"-26"16,0 0-10-16,0 0-24 16,0 0-69-16,0 0 9 15,1 18-15-15,2 4 17 16,3 2 10-16,0 1-31 0,-1-2 19 16,-1-1-20-16,1-5 11 15,-4-3-8-15,-1-6-1 16,0-3-2-16,0-5 1 15,0 0 15-15,0-10-9 16,0-12-7-16,0-5 6 16,0-2-5-16,0-4-1 15,0 1 0-15,0 3-19 16,0 2 32-16,0 7-14 16,0 7 1-16,0 5 0 15,0 5-10-15,0 1 10 16,3 2 0-16,3 0-1 15,6 0-3-15,0-1 4 16,7 1 1-16,-1-1 3 16,3 1-1-16,-2 0-3 0,-2 0-41 15,-2 0-72 1,-8 4-174-16,-7 9-161 0</inkml:trace>
  <inkml:trace contextRef="#ctx0" brushRef="#br0" timeOffset="105628.618">14939 7817 293 0,'0'0'122'16,"0"0"-22"-16,0 0 14 15,0 0 3-15,0 0-105 16,0 0 6-16,94 0-11 16,-81 0-7-16,-3 0 0 0,-4 7-7 15,-6 5-27-15,0 5 32 16,0 0 1-16,0 0 1 15,0-2 0-15,0-6 5 16,4-1 34-16,11-8-22 16,7 0-6-16,9-3 3 15,8-16-14-15,-1-8-203 16</inkml:trace>
  <inkml:trace contextRef="#ctx0" brushRef="#br0" timeOffset="106356.8399">15460 7911 608 0,'0'0'126'16,"0"0"8"-16,0 0 14 16,0 0-21-16,0 0-74 0,0 0-13 15,-11-11-36-15,11 27-4 16,0 5 35-16,0 3-30 15,0 1 4-15,2-5-9 16,4 2-1-16,2-7-29 16,0-7-147-16,-3-8-232 15</inkml:trace>
  <inkml:trace contextRef="#ctx0" brushRef="#br0" timeOffset="106660.1906">15500 7645 780 0,'0'0'122'0,"0"0"-68"0,0 0-24 16,0 0 48-16,0 0-29 15,0 0-33-15,94 38 6 16,-67-14-19-16,-8 4-3 15,-5-2 0-15,-10 6 10 16,-4-1-21-16,-6-5 12 16,-15 2-1-16,-4-7 13 15,0-4-13-15,5-5 3 16,5-5-3-16,6-6-16 0,6-1-50 16,3-11-182-16,0-14-583 15</inkml:trace>
  <inkml:trace contextRef="#ctx0" brushRef="#br0" timeOffset="106858.1963">15870 7744 821 0,'0'0'174'0,"0"0"-86"15,0 0 4-15,0 0-14 0,0 0-48 16,0 0-28 0,15-9-4-16,6 1-138 0,-2-1-264 15</inkml:trace>
  <inkml:trace contextRef="#ctx0" brushRef="#br0" timeOffset="107329.1925">16112 7660 687 0,'0'0'155'15,"0"0"4"-15,0 0-41 16,0 0 8-16,0 0-90 16,0 0 16-16,-7-15-22 15,7 10-28-15,7-1 36 16,8-1-38-16,5 0 4 16,4 0 0-16,6-2 7 15,1 1-11-15,4 2 0 16,-2 1 4-16,-1-1-16 15,-3 4 17-15,-6 1-5 16,-6 1 0-16,-7 0-21 0,-5 6 19 16,-5 8-1-1,0 4 2-15,-3 4-9 0,-13 3 11 16,0 2-1-16,-1-4 7 16,3 1 0-16,1-5-7 15,5-4 0-15,4-5 0 16,2-6-16-16,2-4-3 15,0 0-60-15,9-6-64 16,11-17-298-16</inkml:trace>
  <inkml:trace contextRef="#ctx0" brushRef="#br0" timeOffset="107643.3041">16667 7507 822 0,'0'0'136'16,"0"0"-5"-16,0 0-53 16,0 0-32-16,0 0 10 15,-84 41-40-15,80-26-13 16,4 1-1-16,0 1 3 16,3-5-5-16,13 1 0 15,5-2 7-15,3 3-8 16,0 1 1-16,-4 2 0 15,-5 1-1-15,-4 1 15 0,-10 3-14 16,-1-1 0 0,-7 0 3-16,-13-1-6 0,0 0 6 15,-1-3-3-15,6 0 0 16,3-6-53-16,1-5-210 16,4-2-607-16</inkml:trace>
  <inkml:trace contextRef="#ctx0" brushRef="#br0" timeOffset="108610.6029">18313 7624 749 0,'0'0'87'0,"0"0"73"15,0 0-52-15,0 0-34 16,0 0-20-16,0 0-53 16,-9 12 5-16,9 16 26 15,0 4-26-15,0 1 18 16,3 3-12-16,3-4-7 0,-3-2 8 16,-1-10-9-16,-2-6-4 15,0-7 0-15,0-7 13 16,0 0-13-16,0-8 4 15,0-16 2-15,0-5-12 16,-2-7 6-16,-2-3-16 16,1 0 16-16,-2 0-34 15,1 1 34-15,4 9-1 16,0 5 1-16,0 9-7 16,0 6 7-16,0 2 0 15,0 4-5-15,0 3 14 16,0-1-9-16,0 1 2 15,7 0 2-15,2-1 12 16,3 1-11-16,0 0 4 16,4-3 0-16,3 0 2 0,1-1-9 15,2-1-2-15,-2 0 4 16,1-1-14-16,-3 2-2 16,-5 2-28-16,-5-3 16 15,-1 5-54-15,-6 0 42 16,1 0 8-16,-1 0 22 15,-1 0-3-15,0 10 4 16,0-2 5-16,0 4 8 16,0 1 0-16,0 3 6 15,0 0 6-15,0 1 3 16,0 0-2-16,0 2-10 16,0-2-6-16,-1 0 12 0,-11-1-15 15,0-1 10 1,-2-3-12-16,-3-3 1 0,1-2 1 15,1-3 1-15,1-4-3 16,5 0 0-16,3-4-33 16,5-9-76-16,1-3-210 15,0-2-417-15</inkml:trace>
  <inkml:trace contextRef="#ctx0" brushRef="#br0" timeOffset="108890.0852">18905 7497 606 0,'0'0'185'0,"0"0"-119"15,0 0 58-15,0 0-52 16,0 0 10-16,0 0-48 15,-83 68-4-15,75-40 3 16,5-1-28-16,2-1 32 16,1-1-37-16,0-1 8 15,1-4-10-15,10 0 2 16,5-6-8-16,2-9-102 0,1-5-267 16</inkml:trace>
  <inkml:trace contextRef="#ctx0" brushRef="#br0" timeOffset="109393.2721">19141 7536 295 0,'0'0'521'16,"0"0"-441"-16,0 0-8 15,0 0 21-15,0 0 11 0,0 0-41 16,0 59-28 0,0-34-16-16,3 0 24 0,0 1-41 15,0-1 23-15,0-3-20 16,-2-5 14-16,-1-7-16 16,0-3-3-16,0-5 1 15,0-2 0-15,0-2 3 16,0-18 7-16,0-5-11 15,0-3-16-15,0-3 2 16,0-3-25-16,2-1 3 16,0 2 26-16,-1 4-11 15,1 7 21-15,-1 5-3 16,1 8 11-16,-1 4-7 16,-1 2-1-16,0 0 3 0,2 3 19 15,2 0-22-15,2 0 0 16,3 0 21-16,3 0-15 15,6 0 19-15,1 0-24 16,2 0 7-16,1 0-6 16,1 0 8-16,-1 0-7 15,-1 0-3-15,-2 0-61 16,-2 0-77-16,-7 0-208 16,-8 0-346-16</inkml:trace>
  <inkml:trace contextRef="#ctx0" brushRef="#br0" timeOffset="109670.5208">19278 7606 428 0,'0'0'98'0,"0"0"21"16,0 0-69-16,0 0-44 16,85 0 2-16,-71 0-8 15,-6 0-32-15,-8 8-58 16,0 7-51-16,-7 4-23 15,-9-1 61-15,-3 2 72 16,3-2 31-16,2 0 41 16,3-3 83-16,7-3 23 15,2-1-24-15,2-5-4 16,0-1-40-16,5-2-22 0,10-3-7 16,5 0-32-16,7 0-18 15,3-2-66-15,-3-6-361 16</inkml:trace>
  <inkml:trace contextRef="#ctx0" brushRef="#br0" timeOffset="110028.6145">19567 7638 680 0,'0'0'163'16,"0"0"-69"-16,0 0 48 15,0 0-75-15,0 0-13 16,0 0-24-16,71-9-14 16,-65 20-16-16,-6 3 10 0,0 1-10 15,-2-1 0-15,-13 1 3 16,-3-2-2-16,1-3 2 16,3-2-3-16,6-2 8 15,5-1 2-15,2-5-20 16,1 1 4-16,0 0 6 15,4 2-4-15,10 1 7 16,5-1-3-16,1 5 0 16,1-3 17-16,3-1-15 15,-2-1-2-15,-1-3 0 16,-2 0-6-16,0 0-97 16,-3-11-199-16,0-6-255 0</inkml:trace>
  <inkml:trace contextRef="#ctx0" brushRef="#br0" timeOffset="110277.7008">19863 7435 730 0,'0'0'162'0,"0"0"-96"15,0 0 42-15,0 0-21 0,0 0-41 16,0 0 11-1,81 54-50-15,-59-27 16 16,-6 0 4-16,-2 3-25 0,-8-1 14 16,-6-3-16-16,0 0 0 15,-17-6 4-15,1-1 2 16,0-6-12-16,2-4-54 16,2-6-142-16,8-3-178 15</inkml:trace>
  <inkml:trace contextRef="#ctx0" brushRef="#br0" timeOffset="110494.9191">20352 7503 898 0,'0'0'109'0,"0"0"-51"15,0 0 32-15,0 0-56 16,0 0-14-16,106 0-20 16,-82 0-3-16,-6 5-3 15,-6 8-255-15,-11 5-338 16</inkml:trace>
  <inkml:trace contextRef="#ctx0" brushRef="#br0" timeOffset="110609.9404">20454 7682 603 0,'0'0'55'0,"0"0"39"0,0 0 173 16,0 0-219-16,120-11-48 16,-63-6-3-16,0-2-434 15</inkml:trace>
  <inkml:trace contextRef="#ctx0" brushRef="#br0" timeOffset="110982.4398">21001 7490 627 0,'0'0'216'0,"0"0"-58"16,0 0-6-16,0 0-20 15,0 0-69-15,0 0 9 16,-12 0-3-16,12 0-69 15,0 0 28-15,0 0-28 16,3-7 0-16,6-5 0 16,3 5-85-16,1-3-53 0,-1 1-216 15</inkml:trace>
  <inkml:trace contextRef="#ctx0" brushRef="#br0" timeOffset="111360.2224">21211 7311 816 0,'0'0'85'0,"0"0"-12"16,0 0 22-16,0 0-19 0,0 0-2 16,0 0-64-16,88 41 22 15,-86-19-32-15,-2-3 11 16,0 1-4-16,-16-2-7 15,-1-3 0-15,-2-3 1 16,5-1 7-16,4-6-8 16,4-1 0-16,4-1 8 15,2-3-8-15,0 0 4 16,0 0-2-16,12 0-2 16,8 0 18-16,-1 0-26 15,1 2 8-15,-1 1 0 16,2 0 11-16,0-3-4 15,4 0-14-15,3 0 7 16,4 0-107-16,2-11-19 16,2-6-215-16,-2-7-154 0</inkml:trace>
  <inkml:trace contextRef="#ctx0" brushRef="#br0" timeOffset="111611.1386">21642 7265 672 0,'0'0'163'0,"0"0"12"16,0 0-85-16,0 0-2 15,0 0-20-15,-88-11-45 16,73 19 31-16,4 2-36 16,5 4-13-16,3 2 17 15,3 0-20-15,0 1 10 16,0 0 3-16,13 1-13 16,5 1 4-16,3-1-6 0,-2 2 0 15,-1-1 3-15,-6-1 0 16,-7-1-3-16,-5-3 0 15,0 2 11-15,-14-2-16 16,-11 0 5-16,-3-3-16 16,-4 1-14-16,-1-1-85 15,-1-5-232-15</inkml:trace>
  <inkml:trace contextRef="#ctx0" brushRef="#br1" timeOffset="127005.937">14717 6392 772 0,'0'0'130'0,"0"0"-102"16,0 0 48 0,0 0-23-16,0 0 2 0,-100-14-8 15,72 14-47-15,-2 0 24 16,-6 8-9-16,-3 2-15 16,-4 2 22-16,-5-1-18 15,2 2-3-15,-6 2 11 16,3-1-12-16,-2 1 0 15,-1 2-2-15,0-1 6 16,-5 1-7-16,0 0 7 16,2 0-4-16,0 1 0 15,3 1 8-15,4 1-8 16,0 1 0-16,6 3 3 16,1 1-1-16,2 1-1 0,3 1-1 15,0 3 3-15,1 0 1 16,0 2-4-16,4 1 5 15,3 4 6-15,1 0-13 16,6 8 4-16,-2-1 6 16,4 0-3-16,4 1 4 15,0-1-9-15,6-1 0 16,6 2 0-16,3 1-6 16,0 2 15-16,0 0-9 15,8 2 0-15,6-2 9 16,2 2-11-16,1-3 2 15,0 1 0-15,2-1-6 16,2-3 6-16,-1 3 0 0,5 0 0 16,5-2 0-16,3-2 0 15,4 3-1-15,4-4 7 16,0 3-15-16,3 0 9 16,1 3 0-16,4 1 1 15,2-2 0-15,3 0-1 16,1-5 0-16,6-2-3 15,3-1-7-15,4-5 16 16,4-3-6-16,5-3 0 16,8-2 3-16,4-5 1 15,2-1-4-15,2-2 0 16,2-3-15-16,4-1 22 0,3 0-7 16,1-3 0-1,0-1 11-15,0 0-16 0,-1-3 5 16,2-2 0-16,4-1-1 15,6-3 1-15,4-1 0 16,9 0-2-16,-2 0 5 16,2 0-4-16,0-3 1 15,-5-1 0-15,-3-1-5 16,-2 2 5-16,5-1 0 16,5-1-1-16,1-2 10 15,7-4-9-15,0 2 0 16,2 0-6-16,5 1 2 15,-3-1 4-15,-2-1 0 16,3 2-3-16,4-6 3 16,2 2-4-16,4-5-12 0,1 0-2 15,0 0 13-15,-2 2-7 16,-2 0 12-16,-2 2-2 16,0-2 9-16,1 1-7 15,0 2 0-15,0-3-4 16,-1 2-10-16,-3-1 16 15,2-1-2-15,-5 1 0 16,0 0 10-16,-1-1-10 16,-2-1 0-16,3-1 1 15,-3 0-5-15,-2-3 4 16,-1 3 0-16,0 0-5 16,-2-1 16-16,-2 1-11 0,-2 0 0 15,2 1 1-15,-1-5-5 16,-6 2 8-16,-3-1-4 15,-7-2 1-15,0 1 16 16,-4-1-17-16,-1 1 0 16,-5 1 3-16,-1-2 1 15,-4 0-2-15,-2 2 7 16,2-2-9-16,-1 1 6 16,-4-1-6-16,-5-1 0 15,-7 0 1-15,-7 0-4 16,-1 1 7-16,-8-5-3 15,-6 4-1-15,-4-1 2 16,-2-2-2-16,-1-1 0 0,-5 1 6 16,2-1-15-16,-3-2 17 15,-2 0-8-15,-4-4 0 16,-4 1 6-16,-6-3-14 16,-5-2 8-16,-7-2 0 15,-6 0 3-15,-5-4-3 16,-5-1 0-16,-1-3-3 15,0-3 3-15,0-6 0 16,0-1 0-16,-4-4 3 16,-1 2 0-16,-2-1 4 15,-2 5-5-15,0 3 11 16,-3 0-7-16,-3 6 3 16,-3-1-3-16,-6 3-3 0,-6 2 13 15,-4 0-13-15,-3 0 4 16,-2 2 2-16,-1-4-7 15,-3-1 4-15,-1-4-5 16,-1 1 6-16,-4 1-5 16,-1 2 2-16,0 6-4 15,-5 3 0-15,2 4 3 16,-4 6-3-16,3 4 0 16,3 2 7-16,-1 1-9 15,-1 3 3-15,-2 0-1 16,-2-1 0-16,-2 0 5 15,-3 1-11-15,-2 2 6 16,-2 4 0-16,-2 2-2 16,-6 2-1-16,-3 1 3 0,-3 0 0 15,0 1 4-15,1 0-4 16,0 0 0-16,2-1 9 16,2 2-20-16,2 0 19 15,3-2-8-15,3 4 2 16,-5-1 8-16,1 2-13 15,-3 0 3-15,3 0-5 16,1 0 5-16,1 0 0 16,-2 0 0-16,-3 3-3 15,-1 3 13-15,-3-1-20 16,-1-3 10-16,0 2 0 16,-3 1 4-16,1-2-2 0,3 2-2 15,1 1 1-15,1-1 8 16,-6 3-12-16,-2-3 3 15,-2 0-1-15,1 2-3 16,-2 1 8-16,-5 4-3 16,-6-3-1-16,-2 5 7 15,-2-1-12-15,-1-3 5 16,5 0 0-16,1 1-1 16,0-2 6-16,-4-3-5 15,-1 1 0-15,-1 0 0 16,-1 1 0-16,2 3 0 15,-5-1 3-15,-2 0-14 16,-4 0 16-16,-2 0-5 16,3-1 0-16,1 3 9 0,0 2-9 15,1 0 0-15,0 2-5 16,2 1 1-16,1 0 7 16,2 2-3-16,-3-2 0 15,-1-3 5-15,0-1-8 16,4-1 3-16,3 0 0 15,5-3-5-15,8 3 9 16,1 1-4-16,1-2 0 16,1 2 1-16,2-3-2 15,3 3 1-15,1 1-1 16,-2 0-3-16,0-2 4 0,0 1 0 16,-2-2-1-16,4-2 11 15,-2 1-10-15,3-1 0 16,3 2 0-16,1-2-3 15,0 1 4-15,0 0-1 16,1 2 0-16,3 0 3 16,2-2-6-16,2 3-3 15,3-2 6-15,-2 0-2 16,0-5 7-16,2 2-5 16,3-4 0-16,1 0 6 15,2-1-8-15,0 0 2 16,-1 1 0-16,-1 3-8 15,-1 1 8-15,3 2 0 16,4 2 1-16,3 0 11 16,5 0-12-16,6-1 0 0,0 0 0 15,2 0-9-15,8-2 17 16,1-4-11-16,2 1 3 16,5-1 0-16,0 0-1 15,3-2 1-15,5 0 0 16,3-2-3-16,5-1 3 15,4 0 0-15,2 0-5 16,0 0 15-16,0 0-20 16,0 0 10-16,0 0-19 15,0 2-17-15,0 5-66 16,8-4-55-16,-5-3-426 16</inkml:trace>
  <inkml:trace contextRef="#ctx0" brushRef="#br0" timeOffset="132113.9091">5933 8701 205 0,'0'0'77'16,"0"0"-42"-16,0 0-7 0,0 0 4 15,-85-40 52-15,72 33-26 16,2-1-5-16,2 1 12 16,2 0-25-16,1 1 12 15,4 2-8-15,1 2 0 16,-1 2 27-16,2 0-54 16,0 0-10-16,0 0-1 15,0 0 0-15,0 0-12 16,0 0-5-16,0 0-4 15,5 0 15-15,16 0 0 16,7 0-2-16,14 0 2 16,10 0-31-16,8 0-63 15,-1 0-39-15,-4-2-140 0</inkml:trace>
  <inkml:trace contextRef="#ctx0" brushRef="#br0" timeOffset="136796.0489">4823 7104 625 0,'0'0'99'0,"0"0"-47"0,0 0 77 15,0 0-50-15,0 0-37 16,0 0-29-16,0 0 7 16,0 19-20-16,0 7 8 15,0 4-3-15,0 4 28 16,0 3-24-16,0-1 21 15,0 0 9-15,0-6-34 16,0-8 12-16,0-6-17 16,0-6 3-16,0-7-2 0,0 0 5 15,0-3-6 1,0 0 28-16,0-16 10 0,0-8-15 16,-6-4-23-16,-4-5 2 15,1-1-8-15,0-1 6 16,-3-3 0-16,5 1-4 15,2 2 10-15,2 2-7 16,3 5 1-16,0 5 0 16,0 4-11-16,6 5 13 15,6 2-2-15,0 2 0 16,5 5 2-16,-1 1-2 16,-4 3 0-16,4 1 0 15,-4 0-10-15,0 0 10 16,0 7 0-16,-4 6 0 15,-1 5 1-15,-4 4-1 16,-3 2 0-16,0 0 1 0,0 1-5 16,-7-1 8-16,-7-2-4 15,2-1 0-15,-1-5 6 16,2 1-7-16,1-7 1 16,4-2-14-16,3-4-23 15,3-3-103-15,0-1-114 16,0-1-110-16</inkml:trace>
  <inkml:trace contextRef="#ctx0" brushRef="#br0" timeOffset="137513.4337">5329 6939 304 0,'0'0'61'0,"0"0"4"0,0 0 46 16,0 0-27-16,0 0-34 16,0 0-2-16,-18-11-48 15,17 11 0-15,-1 0-1 16,-1 0-136-16,-3 0-220 16</inkml:trace>
  <inkml:trace contextRef="#ctx0" brushRef="#br0" timeOffset="137793.6706">5329 6939 298 0,'-73'14'217'0,"73"-14"-82"16,0 0-21-16,0 0 37 15,0 0-63-15,0 0-82 16,0 17 18-16,-6 8-17 15,0 8 20-15,0 1 24 16,-1 3-50-16,5 1 42 16,1-2-43-16,1-2 4 15,0-3 6-15,1-2 1 16,11-4-11-16,3-4 0 16,3-3-15-16,0-9-122 15,4-9-198-15</inkml:trace>
  <inkml:trace contextRef="#ctx0" brushRef="#br0" timeOffset="138313.9368">5465 7051 624 0,'0'0'120'0,"0"0"-119"16,0 0 90-16,0 0 5 16,0 0-82-16,0 0 26 0,0 49 2 15,0-25-9-15,0 1 4 16,0-1-28-16,0-2 35 16,0-4-44-16,0-3 12 15,0-5-1-15,0-5-11 16,0-3 0-16,3-2-3 15,-3 0 26-15,1 0-23 16,-1-13 0-16,0-9 4 16,0 0-17-16,0-5 8 15,0-5-15-15,0 2 15 16,0-4-48-16,0 0 50 16,0 6-2-16,0 4 0 15,0 7-11-15,0 5 19 16,0 6-3-16,0 3 9 15,0 3 12-15,0 0-1 0,0 0-20 16,0 0 2-16,0 0-7 16,0 0 7-16,0 0-2 15,12 0 10-15,3 0-8 16,4 0-2-16,1 0 0 16,2 0 3-16,2 0-6 15,1 0 5-15,-5 0-4 16,1 0-51-16,-8 0-210 15,-4 0-162-15</inkml:trace>
  <inkml:trace contextRef="#ctx0" brushRef="#br0" timeOffset="138486.0613">5575 7115 273 0,'0'0'72'16,"0"0"11"-16,0 0 7 15,0 0-35-15,0 0-47 16,0 0 8-16,76 5-16 16,-67-5-58-16,-3 4-77 15,-3 6-201-15</inkml:trace>
  <inkml:trace contextRef="#ctx0" brushRef="#br0" timeOffset="138626.4975">5620 7238 249 0,'0'0'108'0,"0"0"-13"0,0 0 14 15,0 0-31-15,0 0-14 16,0 0-21-16,-3 24-1 16,22-24 38-16,4 0-80 15,4 0 0-15,1-2-127 16,-1-4-244-16</inkml:trace>
  <inkml:trace contextRef="#ctx0" brushRef="#br0" timeOffset="138898.6704">5827 7216 86 0,'0'0'502'0,"0"0"-455"15,0 0-44-15,0 0 171 16,0 0-74-16,0 0-63 15,11 58 87-15,-7-37-99 16,0-1 10-16,1 1-10 16,-2-3-18-16,3-2 2 15,-6-6-9-15,3-4 7 16,-1-2-21-16,2-4-49 16,5 0-102-16,-2-15-96 15</inkml:trace>
  <inkml:trace contextRef="#ctx0" brushRef="#br0" timeOffset="139276.4213">5993 6958 664 0,'0'0'30'0,"0"0"-12"16,0 0 23-16,0 0 71 15,0 0-26-15,0 0-25 0,79 53-36 16,-63-33 10-16,-1 2-13 16,-3 2-12-16,0 2 2 15,-3 3 4-15,-4 2-13 16,-4-1 23-16,-1 1-12 15,0-1 16-15,-3 1-8 16,-9-5-10-16,0-2-10 16,-1-5-2-16,-1-3 5 15,2-5-15-15,2-3 9 16,4-8-81-16,0 0-85 16,6-15-285-16</inkml:trace>
  <inkml:trace contextRef="#ctx0" brushRef="#br0" timeOffset="139550.5278">6488 7098 703 0,'0'0'107'0,"0"0"-57"15,0 0 79-15,0 0-43 16,0 0-74-16,0 0 1 0,45-2-9 16,-26 1-4-16,-2-1-70 15,-7 2-230-15,-6 0-311 16</inkml:trace>
  <inkml:trace contextRef="#ctx0" brushRef="#br0" timeOffset="139692.7137">6476 7313 387 0,'0'0'216'16,"0"0"-197"-16,0 0 30 15,0 0 93-15,0 0-24 16,0 0-83-16,103-18-35 15,-66 1-186-15,1-1-131 0</inkml:trace>
  <inkml:trace contextRef="#ctx0" brushRef="#br0" timeOffset="140309.7167">6843 6948 561 0,'0'0'143'0,"0"0"-94"0,0 0 42 16,0 0 15-16,0 0-50 15,0 0 27-15,21 36-11 16,-15-11-58-16,1 3 39 15,-2 5-16-15,-1-3-30 16,-2-1 41-16,1 1-47 16,0-7 16-16,-2-2-17 15,2-5 19-15,-3-5-11 16,0-3-8-16,0-1 1 16,0-6 0-16,2-1 1 15,-2 0 0-15,0 0 13 16,0-13-15-16,-12-7-5 0,1-3-3 15,-2-6-34 1,5-3 32-16,2-4-23 0,-1 0 24 16,4-3 3-16,2 5-15 15,1 3 19-15,0 7 2 16,17 6 0-16,0 4-4 16,5 3 4-16,-1 3 0 15,-3 5 0-15,0 3 2 16,-2 0-6-16,-2 0 4 15,-2 11 0-15,-2 3-16 16,-7 5 21-16,-3 3-5 16,0 2 0-16,0 3 9 15,-5-1-9-15,-9 1 0 16,2-8 0-16,-3-2 10 0,9-5-5 16,1-2-5-16,4-7 0 15,1-2-111-15,0-1-162 16,9-7-131-16</inkml:trace>
  <inkml:trace contextRef="#ctx0" brushRef="#br0" timeOffset="140609.0322">7347 6878 466 0,'0'0'172'0,"0"0"-120"0,0 0 41 16,0 0 45-16,0 0-66 15,0 0-46-15,-22 25 38 16,11-6-22-16,2 7 14 16,1 1 2-16,0 2-50 15,8 0 14-15,0-1-22 16,0-3 4-16,0-4 2 15,5-1 1-15,9-1-7 16,4-8 0-16,5-3-47 16,2-8-65-16,3 0-169 15,-4-11-565-15</inkml:trace>
  <inkml:trace contextRef="#ctx0" brushRef="#br0" timeOffset="141112.8722">7553 6912 515 0,'0'0'360'0,"0"0"-351"16,0 0 46-16,0 0 38 16,0 0-69-16,0 0 15 15,12 27 9-15,-9-7-25 16,4 3 35-16,-4 1-25 15,0 1-9-15,-1-2 0 0,-2-3-13 16,0-2-6-16,0-6-5 16,0-4 4-16,0-5-1 15,0-3 1-15,1 0-4 16,-1 0 11-16,0-8-3 16,0-11-7-16,0-7-1 15,0-3-30-15,0-2 28 16,0-1-43-16,0 0 31 15,0 5 4-15,0 4-2 16,0 4 10-16,0 6 2 16,0 6 0-16,0 0 4 0,0 6-3 15,0-1 13 1,0 2 16-16,0 0-28 0,2 0 20 16,-2 0-22-16,3 0 2 15,4 0-9-15,2 0 9 16,5 0-2-16,-1 0 0 15,3 0 15-15,-2 0-20 16,4 0 5-16,-1 0-19 16,-1 0-27-16,-4 0-146 15,-4 0-178-15</inkml:trace>
  <inkml:trace contextRef="#ctx0" brushRef="#br0" timeOffset="141297.9741">7664 6991 344 0,'0'0'45'0,"0"0"41"16,0 0-40-16,0 0-40 16,0 0 1-16,0 0-7 15,83 4-25-15,-80 0-75 16,0 0-36-16</inkml:trace>
  <inkml:trace contextRef="#ctx0" brushRef="#br0" timeOffset="141476.7652">7684 7112 232 0,'0'0'195'0,"0"0"-107"0,0 0 32 16,0 0 13-16,0 0-48 15,0 0-35-15,-22 58 28 16,32-58-53-16,8 0 47 15,6 0-30-15,6-4-42 16,4-3 0-16,-1-3-150 16,-3-2-262-16</inkml:trace>
  <inkml:trace contextRef="#ctx0" brushRef="#br0" timeOffset="141831.6667">7944 7054 669 0,'0'0'33'0,"0"0"59"15,0 0 41-15,0 0-65 16,0 0-54-16,0 0 88 16,94 23-93-16,-81-11 13 15,-7 2-16-15,-6-2 9 16,0-1-29-16,0 0 14 15,-10-2 0-15,1 1 5 16,-3-3 6-16,4 0-13 16,5-4 2-16,0-1-41 15,3-2 40-15,0 0-26 0,0 0 11 16,0 0 6-16,0 0 12 16,0 2-2-16,6-1 0 15,6 3 5-15,3 1-8 16,3 1 3-16,2 1 0 15,3 0-19-15,3-4 9 16,-3-3-316-16</inkml:trace>
  <inkml:trace contextRef="#ctx0" brushRef="#br0" timeOffset="142193.7624">8260 6856 630 0,'0'0'164'0,"0"0"-50"0,0 0 19 16,0 0-46-16,0 0-77 15,0 0 20-15,27-1 16 16,-15 11-33-16,6 5 38 15,-5 2-33-15,0 6-5 16,-2 2 4-16,-1 7-6 16,-4 0 5-16,-4 1-4 15,-2-1-5-15,0 0-3 0,-5-2 2 16,-11-3-6-16,-3 0 0 16,1-7 11-16,0-3-22 15,6-6-6-15,4-6-73 16,1-3-56-16,6-2-231 15,1-7-226-15</inkml:trace>
  <inkml:trace contextRef="#ctx0" brushRef="#br0" timeOffset="142423.6927">8693 6959 611 0,'0'0'266'0,"0"0"-259"0,0 0 5 16,0 0 89-16,0 0-46 16,0 0-17-16,77 0-38 15,-60 0-11-15,-4 2-122 16,-7 7-310-16</inkml:trace>
  <inkml:trace contextRef="#ctx0" brushRef="#br0" timeOffset="142576.403">8770 7165 155 0,'0'0'474'0,"0"0"-438"0,0 0 83 15,0 0 81-15,0 0-150 16,0 0-36-16,0 0-14 15,102-36-154-15,-71 22-124 16</inkml:trace>
  <inkml:trace contextRef="#ctx0" brushRef="#br0" timeOffset="142822.8582">9300 7031 833 0,'0'0'181'0,"0"0"-104"16,0 0 86-16,0 0-81 16,0 0-48-16,0 0 21 15,-2 0-46-15,4-6-9 16,5 2-18-16,2 3-103 15,0-2-148-15,4 3-526 16</inkml:trace>
  <inkml:trace contextRef="#ctx0" brushRef="#br0" timeOffset="143225.973">9689 6882 731 0,'0'0'79'0,"0"0"22"16,0 0 4-16,0 0-50 16,0 0 10-16,0 0-64 15,-64 49 12-15,62-36 7 16,2-4-17-16,0 5 23 0,0-3-26 15,8 0 3 1,5 2-8-16,2-1 17 0,1 2-12 16,-2-2 0-16,-1 2 10 15,-4 2-15-15,-3-2 5 16,-6 1 0-16,0 1-7 16,0 1 20-16,-16-3-6 15,-5 3 49-15,-4-1-41 16,-1-2 17-16,-2 3-32 15,-3-6 12-15,-7 3-27 16,-2-3-13-16,-8-4-166 16,-2-7-528-16</inkml:trace>
  <inkml:trace contextRef="#ctx0" brushRef="#br0" timeOffset="148080.6469">3517 10201 363 0,'0'0'135'0,"0"0"-63"0,0 0-15 15,0 0-7-15,0 0-20 16,0 0 13-16,0 0 21 16,0 0-26-16,1 56 27 15,4-38-8-15,-4 4-22 16,1-3-6-16,-2 4 19 16,0-2-37-16,0-3 13 15,0-2-7-15,0-7-11 16,0-1 16-16,0-5-19 0,0-3 6 15,0 0-3 1,0 0-5-16,0 0 21 0,0-13-4 16,0-7-8-16,0-3-10 15,-3 0 0-15,-2-1-7 16,-1 3 1-16,-1-1 0 16,4 5 6-16,0 2 0 15,3 3-12-15,0 6 12 16,0 0 22-16,0 1 3 15,0 3-14-15,0 2 1 16,0 0 2-16,0 0-9 16,0 0 8-16,0 0-5 15,0 0-8-15,0 0 0 16,12 0 20-16,1 0-19 0,2-2 17 16,0 1-18-16,3-2 2 15,0 0 4-15,3 0-6 16,-2 0-9-16,-1-1-23 15,-3 3-112-15,-8 1-100 16,-5 0-186-16</inkml:trace>
  <inkml:trace contextRef="#ctx0" brushRef="#br0" timeOffset="148435.9147">3587 10326 340 0,'0'0'121'0,"0"0"-22"0,0 0 25 16,0 0 11-16,0 0-43 16,0 0-40-16,55 9-45 15,-36-9-7-15,-5 0-3 16,-2 0-44-16,-2 0-62 16,-7 3-31-16,-1 2-36 15,-2 4 32-15,0-1 123 16,-3 4 21-16,-9 0 15 15,3 1 36-15,3 1 32 16,-2-5-4-16,4 3 12 0,1-4 28 16,3-1-34-1,0-2-8-15,0-2 0 0,0-2-30 16,0 2 15-16,10-2-34 16,1 0-14-16,5-1-12 15,1 0-2-15,2 0-79 16,-2-4-194-16,-1-6-279 15</inkml:trace>
  <inkml:trace contextRef="#ctx0" brushRef="#br0" timeOffset="148694.9912">3878 10355 836 0,'0'0'107'0,"0"0"-40"16,0 0 36-16,0 0-49 16,0 0-30-16,0 0 9 15,3 38 1-15,1-18 5 16,-1 2-31-16,0-1 8 16,-1-3-11-16,-1-2-3 15,1-2 5-15,-2-3-7 16,0-2-20-16,0-2-86 15,0-6-206-15,0-1-563 16</inkml:trace>
  <inkml:trace contextRef="#ctx0" brushRef="#br0" timeOffset="165143.0113">14332 5049 129 0,'0'0'83'15,"0"0"7"-15,0 0-11 16,0 0-1-16,0 0-50 16,0 0 1-16,0 0 50 15,0 0-35-15,-16-15 4 16,14 15 13-16,2-2-52 15,-2-1 29-15,2 2-19 16,0 1 21-16,0 0-4 16,0 0-28-16,0 0 29 15,0 0-31-15,0 0 1 16,0-2-4-16,0 2-3 16,0 0 0-16,5 0 1 0,16 0 6 15,9 0-8-15,5 3 1 16,7 0 0-16,2-3 1 15,3 0 0-15,1 0 0 16,5 0 1-16,-1 0 6 16,-2 0-8-16,-2-6 0 15,-2 2 2-15,-4-1-13 16,-4 1 13-16,-7 3-2 16,-1-1 4-16,-7 1 3 15,0 1-7-15,-5 0 0 16,0 0 2-16,-5 0-10 0,0 0 8 15,-5 0 0 1,-5 0-1-16,-1 0 0 0,-2 0-4 16,0 0-6-16,0 0-39 15,0-4-30-15,-2 2-61 16,-13-1-51-16,-12-2-92 16</inkml:trace>
  <inkml:trace contextRef="#ctx0" brushRef="#br0" timeOffset="165689.7007">14501 5017 86 0,'0'0'278'0,"0"0"-235"16,0 0-8-16,0 0 55 15,0 0 2-15,0 0-49 16,103 0 29-16,-66 0 2 16,9 0-26-16,2 0 0 15,6 0-22-15,-1 0-10 16,1 0 6-16,-3 0-15 16,-1 0-2-16,-2 0-1 15,-8 0 4-15,-4 0-7 16,-7 0-1-16,-7 0 0 15,-7 0-1-15,-6 0 2 0,-5 0-1 16,-2 0 14-16,-2 0-9 16,0 0 53-16,0 0-32 15,0 0-16-15,0 0 24 16,0 0-28-16,0 0 0 16,0 0-3-16,1 0 5 15,-1 0-13-15,0 0 5 16,0 0 0-16,0 0-3 15,0 0 3-15,0 0 0 16,0 0 2-16,0 3 2 16,0-3-4-16,0 0 0 15,0 0-5-15,0 0-2 16,0 0-19-16,0 0 14 0,0 2-17 16,0-1-24-1,2 2 14-15,-1 0-10 0,1 0-58 16,-1-1 4-16,2 0-26 15,-1-2-70-15</inkml:trace>
  <inkml:trace contextRef="#ctx0" brushRef="#br0" timeOffset="179492.9342">7944 10232 527 0,'0'0'104'16,"0"0"-71"-16,0 0 81 15,0 0 4-15,0 0-55 16,0 0-15-16,0 0-43 16,0 0 8-16,1 0-13 15,4 0 6-15,1 0 20 0,1 0-9 16,5 0 4-1,5 0-12-15,2 0 8 0,5 0-7 16,4 0 1-16,3 0-6 16,4 0 12-16,-1 0-16 15,-3-5-1-15,-2 2 0 16,-4 0 8-16,-5 1-8 16,-7-1 0-16,-6 2 3 15,-4-1-11-15,-1 1 8 16,-2 1 0-16,0 0 0 15,0 0 8-15,0 0-8 16,0-2 0-16,1 2-11 16,2 0-18-16,3 0-89 0,0 0-108 15,0-4 9 1</inkml:trace>
  <inkml:trace contextRef="#ctx0" brushRef="#br0" timeOffset="180628.6302">9188 10310 665 0,'0'0'56'16,"0"0"-8"-16,0 0-45 0,0 0 42 16,0 0 3-16,0 0 0 15,1 43-7-15,2-20 8 16,2 2-25-16,-2 2 27 15,0 1-12-15,0-4-14 16,0-1 15-16,-2-7-29 16,1-1 9-16,0-6 0 15,0-3-18-15,-2-4 19 16,1-2-17-16,-1 0-1 16,0 0 17-16,0-9-14 0,0-14 3 15,0-3-9-15,0 0 2 16,-3-6-9-16,-5 0-8 15,3 3 0-15,-1 3 7 16,3 4-10-16,0 4 17 16,3 4-13-16,0 5 2 15,0 4-1-15,0 3 15 16,0 1-2-16,0-1 4 16,0 2 3-16,0 0-14 15,0 0 6-15,2 0 1 16,5 0 23-16,2 0-22 15,3 0 12-15,2 0 0 16,2 0-4-16,0 0-5 16,5 0-4-16,-2-4-5 15,1 1-1-15,-2-2-81 0,-5 0-103 16,-5 4-112-16</inkml:trace>
  <inkml:trace contextRef="#ctx0" brushRef="#br0" timeOffset="180835.7074">9246 10437 610 0,'0'0'8'16,"0"0"45"-16,0 0 63 15,0 0-38-15,0 0-50 0,0 0-25 16,97-18-6-16,-76 14-20 15,-3 4-98-15,-8 0-17 16,-3 0-118-16</inkml:trace>
  <inkml:trace contextRef="#ctx0" brushRef="#br0" timeOffset="181043.4067">9305 10585 300 0,'0'0'133'16,"0"0"-39"-16,0 0 42 16,0 0 10-16,0 0-25 0,0 0-30 15,26 17-16 1,-5-17-45-16,3-6-9 0,1-8-21 16,0 2-3-16,-1 1-32 15,-1 0-150-15,-4-1-245 16</inkml:trace>
  <inkml:trace contextRef="#ctx0" brushRef="#br0" timeOffset="182062.5591">9650 10430 384 0,'0'0'83'15,"0"0"-25"-15,0 0 7 16,0 0-5-16,0 0-60 0,0 0 8 16,14-11-3-1,-13 11-2-15,-1-1 10 0,2 1-2 16,-2 0 5-16,0 0 55 16,0 0-30-16,0 0 7 15,0-1 12-15,0 1-33 16,5-3 22-16,1 0-11 15,2-2-13-15,3 2 14 16,0-2-36-16,0 3 12 16,-2 0-2-16,-2 1 0 15,2 1-14-15,-3 0 1 16,-1 0 0-16,0 0-3 16,0 0 3-16,-1 3 0 15,1 1 1-15,-2-1 1 0,0 5-1 16,0 0-1-1,-3 1 4-15,3 2-17 0,-3 2 9 16,0-1 4-16,0 4 8 16,0-3-6-16,-3 4-1 15,-3-3-1-15,1-2 6 16,-1 0-13-16,-2-4 12 16,0-2-5-16,1 0 0 15,-1-4 5-15,1 0-5 16,1-2 0-16,0 0 2 15,1 0-10-15,1 0 3 16,1 0 5-16,1 0-5 16,-2 0 3-16,4 0 0 0,0 0 2 15,0 0-1 1,0 0-7-16,0-2 11 0,0 0-3 16,0-1 1-16,0 3 9 15,0-2-13-15,4 0 3 16,-1 0 0-16,2 1-3 15,-2 1 11-15,0 0-8 16,0 0 7-16,3 0-2 16,1 0 8-16,-1 0-13 15,0 0 5-15,0 0 13 16,0 0-15-16,1 3 6 16,-1-1 9-16,0 0-16 15,-1 3 3-15,4-2-4 16,0 3 4-16,0 0 16 0,0 1-19 15,1 0 13-15,1 0 11 16,-2-1-25-16,1 0 16 16,0 2-17-16,-5-5 0 15,3 0 2-15,-3 0 7 16,-3-1-9-16,-2-1 0 16,1-1 6-16,-1 0-6 15,0 0 0-15,0 0-53 16,0 0-2-16,0 0-91 15,0 0-236-15</inkml:trace>
  <inkml:trace contextRef="#ctx0" brushRef="#br0" timeOffset="193629.6299">31256 4042 499 0,'0'0'87'16,"0"0"-14"-16,0 0 66 15,0 0 5-15,0 0-102 0,0 0-24 16,0 0-6-1,0 0-2-15,12-4-10 0,22 4 22 16,17 0-14-16,10 7 3 16,12 2-10-16,9 1 6 15,6 0 17-15,0 0-21 16,0-1 1-16,-6 0-4 16,-3-1 17-16,-10 0-13 15,-17-2-4-15,-18 2 2 16,-13-3-11-16,-13-4 10 15,-5 2-1-15,-3-1 0 16,0-2 0-16,0 3-10 16,0-3 3-16,0 0-48 15,0 4 22-15,-3 4-51 0,-4 1-79 16,-3-1-78-16</inkml:trace>
  <inkml:trace contextRef="#ctx0" brushRef="#br0" timeOffset="201094.6571">5514 14584 363 0,'0'0'72'0,"0"0"-19"15,0 0 24-15,0 0 3 0,0 0-1 16,0 0-30-16,0 0 53 16,0 0-7-16,-6-19-92 15,6 19 7-15,0 0-10 16,0 0-13-16,0 8 10 15,4 8 6-15,2 2 1 16,0 3 28-16,-1 1-23 16,-2 2 11-16,0 1-15 15,4-2 15-15,-5-4-16 16,-1 1 3-16,2-4-7 16,-1 0 13-16,-2-5 0 15,1-3-13-15,-1-5 0 16,0-1 2-16,0-2 4 0,0 0-2 15,0 0 7 1,0-1 50-16,0-10-58 0,0-3 15 16,-6-1-18-16,-1-3 8 15,1-1-15-15,3-1 7 16,3 0 0-16,0 0 6 16,0-2 15-16,0 1-30 15,0 3 9-15,0 1 0 16,0 3-10-16,0 3 11 15,0 3-1-15,0 3 5 16,0 3 9-16,0 0-14 16,0 2 0-16,0 0 3 15,3 0-11-15,0 0 4 16,6 0 4-16,1 0 5 0,1 0 5 16,5 0-13-16,-1 0 3 15,1 0 0-15,-2 0-10 16,4 0 13-16,-3 0-8 15,1 0-42-15,-4 0-115 16,0 0-114-16,-9 0-167 16</inkml:trace>
  <inkml:trace contextRef="#ctx0" brushRef="#br0" timeOffset="201336.2325">5593 14708 250 0,'0'0'171'0,"0"0"-156"0,0 0 25 16,0 0 61-16,0 0-51 15,0 0 26-15,18 7 0 16,-6-7-60-16,4 0 20 16,1 0-19-16,2 0-8 15,0-3-10-15,-2-1 1 16,2 0-30-16,-7 2-58 15,-4 2-48-15,-3 0-25 16,-5 0 0-16,0 0-71 16</inkml:trace>
  <inkml:trace contextRef="#ctx0" brushRef="#br0" timeOffset="201509.4119">5700 14774 89 0,'0'0'78'0,"0"0"-13"0,0 0 16 15,0 0 16-15,0 0 4 16,0 0-26-16,-22 72-22 15,22-68 30-15,0-2-21 16,5-2-2-16,9 0 28 16,3 0-56-16,8-6-13 15,2-4-19-15,0-1-1 16,-2-2-141-16,-4 1-235 16</inkml:trace>
  <inkml:trace contextRef="#ctx0" brushRef="#br0" timeOffset="201912.6736">5975 14751 384 0,'0'0'52'0,"0"0"-16"16,0 0 6-16,0 0 31 15,0 0 32-15,0 0-94 16,33 81 20-16,-33-58 13 16,-15 4-35-16,-2-5-5 0,1-3 5 15,1-3-8 1,3-5-1-16,3-3 0 0,2-4 2 16,2 0 5-16,2-3-7 15,3-1 16-15,0 0-15 16,0 0 15-16,0 0-16 15,0 0 1-15,0 0 7 16,3 0-7-16,8 0 5 16,2 0 34-16,2 0-34 15,3 2 51-15,0 2-21 16,1 0-31-16,-1 2 1 16,3 1-6-16,3-3-3 15,-5 0-28-15,-2-2-371 16</inkml:trace>
  <inkml:trace contextRef="#ctx0" brushRef="#br0" timeOffset="202444.0947">6243 14734 540 0,'0'0'142'0,"0"0"-127"15,0 0 66-15,0 0 33 16,0 0-82-16,0 0 52 16,0 36-44-16,0-18 9 15,2 3 4-15,-1 3-13 16,2 5-5-16,-1 0 13 0,-1 2-47 15,-1 0 30-15,2-1-10 16,-1 1-18-16,1 0 31 16,-1-3-31-16,1-4 9 15,-2-4-7-15,0-5 10 16,0-6-17-16,0-2 2 16,0-4 0-16,0-1-16 15,0-2 10-15,0 0-26 16,0 0 3-16,0 0-58 15,-5-10-152-15,-1-1-281 16</inkml:trace>
  <inkml:trace contextRef="#ctx0" brushRef="#br0" timeOffset="203259.6077">6433 14972 506 0,'0'0'129'15,"0"0"-18"-15,0 0 39 16,0 0-9-16,0 0-99 15,0 0-32-15,0-1 4 16,0 1-1-16,0 8-8 0,0 7 12 16,1 3-2-1,1 4 24-15,-1 1 4 0,1 0-34 16,-2 0 13-16,0 0-18 16,0 2 10-16,0-1-14 15,0-5 6-15,0-3-7 16,0-7 3-16,0-5 2 15,0-4 4-15,0 0 8 16,0 0-7-16,0-7-9 16,0-12 4-16,0-5-6 15,0-3 2-15,0-2-7 16,0-2 4-16,0-4-47 16,0 2 40-16,0 5-20 15,0 0 11-15,0 5 6 16,4 5 17-16,1-2-4 0,5 6 0 15,-2-1 8 1,1 6-8-16,1 1 0 0,-1 3 0 16,-3 4-10-16,0 1 13 15,3 0-3-15,-2 0 0 16,-1 6-6-16,2 9 3 16,-1 3 3-16,-4 5 0 15,3-1-10-15,2 3 12 16,-4-1-2-16,-1-1 0 15,-1 1-1-15,-2 1-1 16,0-1 2-16,0-1-1 16,0-1-14-16,0-2 18 0,-5-1-6 15,-2-4-64 1,-1-2-209-16,-2-9-120 0</inkml:trace>
  <inkml:trace contextRef="#ctx0" brushRef="#br0" timeOffset="203414.8657">6521 15120 642 0,'0'0'123'0,"0"0"-113"16,0 0 74-16,0 0-50 16,0 0-24-16,89-33-20 15,-69 28-144-15,-2-2-278 16</inkml:trace>
  <inkml:trace contextRef="#ctx0" brushRef="#br0" timeOffset="203759.9055">6745 14852 609 0,'0'0'144'0,"0"0"-71"16,0 0 34-16,0 0-27 16,0 0-58-16,0 0 9 15,43 10-23-15,-28 3 14 0,1 4-6 16,4 3-14-16,-1 4 30 16,-4-1 17-16,-2 2-35 15,-4 2 7-15,-3-1-11 16,-3 3 9-16,-3-4-19 15,0 1-13-15,-4 0 8 16,-13-3 10-16,-4 1-5 16,-4-4 0-16,-2 2-30 15,-1-4-64-15,2-5-132 16,1-2-170-16</inkml:trace>
  <inkml:trace contextRef="#ctx0" brushRef="#br0" timeOffset="223609.7317">14777 13020 207 0,'0'0'137'15,"0"0"-78"-15,0 0 33 16,0 0 2-16,0 0-8 16,0 0-25-16,0 0-8 0,0 0-21 15,0-17 114-15,-2 14-129 16,1 0 32-16,-1 3-11 15,2 0 5-15,-3 0-15 16,3 0-23-16,-4 9 4 16,-1 7-9-16,2 2 2 15,2 3 14-15,1 2-12 16,0-3 11-16,0 2-10 16,0-3-1-16,0-2 9 15,0-3-13-15,1-5 0 16,1-1-1-16,-1-3 7 15,1-4-6-15,-1-1 0 0,-1 0 7 16,0 0-6 0,0-6 1-16,0-8 3 0,0-6-6 15,0-1 5-15,-1 1-4 16,-5-3 0-16,1 1-4 16,-1 2-4-16,0-2 8 15,1 5 0-15,2 0-9 16,1 0 14-16,2 5-10 15,0-2 5-15,-1 7-1 16,1-1 1-16,0 2 0 16,0 1 1-16,0 2-5 15,1 3 15-15,4 0-14 16,2 0 3-16,0 0 0 16,2 0-1-16,0 0 1 15,3 0 0-15,0 0 7 0,4 0 2 16,0 0-9-16,3 0 0 15,0-3 1-15,-2 3-17 16,-1 0-11-16,-3 0-81 16,-2 0-80-16,-4 0-142 15</inkml:trace>
  <inkml:trace contextRef="#ctx0" brushRef="#br0" timeOffset="223850.214">14828 13029 217 0,'0'0'98'0,"0"0"-11"15,0 0-27-15,0 0 34 16,0 0-14-16,0 0-12 16,11 30-15-16,1-27 17 15,3-2-42-15,-1 1 17 16,2-2-42-16,-1 0 11 15,3 0-7-15,-3 0-4 16,3 0-3-16,-3 0-56 16,-1 0-137-16,-1 0-177 15</inkml:trace>
  <inkml:trace contextRef="#ctx0" brushRef="#br0" timeOffset="224130.345">15127 13076 349 0,'0'0'87'0,"0"0"-2"16,0 0 29-16,0 0-13 15,0 0-61-15,0 0 12 0,75 0-6 16,-68 0-45-16,1 0 14 16,-4 0-15-16,2 2-9 15,-3 4-47-15,-2-1-146 16,-1-2-279-16</inkml:trace>
  <inkml:trace contextRef="#ctx0" brushRef="#br0" timeOffset="224469.529">15127 13076 424 0</inkml:trace>
  <inkml:trace contextRef="#ctx0" brushRef="#br0" timeOffset="224787.4469">15127 13076 424 0,'7'98'144'0,"-2"-103"-50"0,1 0 70 0,0 3-48 0,2-1-45 16,3 1-33-16,0 2-2 15,2 0-8-15,-1 0-24 16,-1 7 12-16,0 5 7 15,-3 1-19-15,-5 3 7 16,-1 0-11-16,-2 0 0 16,0 1 17-16,-5-3-15 15,-6-2 4-15,-3 2-6 16,0-3 11-16,1-2-29 16,2-4 25-16,4-2-7 0,3-3 0 15,2 0 7 1,2 0-7-16,0 0 0 0,0 0 15 15,0 0-30 1,9 0 15-16,1-1 0 0,3-1 3 16,0 2 1-16,-1 0-4 15,1 0 0-15,-1 0-2 16,-1 0 2-16,-3 0 0 16,-2 0-62-16,-3 3-68 15,-3 0-150-15,0-2-188 16</inkml:trace>
  <inkml:trace contextRef="#ctx0" brushRef="#br0" timeOffset="225217.9845">14822 13246 475 0,'0'0'125'0,"0"0"-54"16,0 0 51-16,0 0-58 15,0 0-53-15,0 0-5 16,86-14-6-16,-67 14-32 0,-5 0-167 16</inkml:trace>
  <inkml:trace contextRef="#ctx0" brushRef="#br0" timeOffset="228126.898">12847 13014 197 0,'0'0'114'15,"0"0"3"-15,0 0 0 16,0 0-13-16,0 0-13 16,0 0-18-16,0-25-14 15,0 25 11-15,0 0-38 16,0 0-5-16,0 0-12 16,-2 0-11-16,1 8 2 15,-1 9 0-15,2-2 1 16,0 6 22-16,0 1-22 15,0-4 7-15,0 1-1 16,0-3 1-16,0-4-13 16,0-2 1-16,2-3 5 0,-2-6-14 15,0 1 10-15,0-2-3 16,0 0 7-16,0-3 9 16,0-9-25-16,0-4 9 15,0-2-6-15,0-1 3 16,0-2-2-16,0-1 5 15,0 5-6-15,0 0 7 16,0 2-2-16,0 4-1 16,0 3 2-16,0 1-3 15,0 1 7-15,1 2-4 16,4-1 0-16,-1 3 8 16,2 1-8-16,-2-1 5 15,4 2 1-15,-5 0-8 0,5 0 7 16,0 0-2-1,0 0-1-15,1 0 11 0,2 0-16 16,-1 0 3-16,-3 0-10 16,5 2 7-16,-3 1-74 15,-3 0-89-15,-3 2-110 16,-3-1-196-16</inkml:trace>
  <inkml:trace contextRef="#ctx0" brushRef="#br0" timeOffset="228457.6687">12897 13058 364 0,'0'0'78'0,"0"0"20"0,0 0 55 16,0 0-24-16,0 0-80 16,0 0-38-16,47 0 8 15,-34 0-19-15,-4 4 0 16,-6 2-3-16,2-1-82 15,-5 4 29-15,0-1-27 16,0 3-9-16,-8-3 56 16,-1 1 29-16,1-1 7 15,0-2 24-15,5-3 15 16,1-1 41-16,2-1-43 16,0 1 21-16,0-2 22 0,0 0-7 15,0 0-10-15,12 0-38 16,1 0-23-16,5 0-2 15,2 0-3-15,-1 0-201 16,-2 0-122-16</inkml:trace>
  <inkml:trace contextRef="#ctx0" brushRef="#br0" timeOffset="228777.4769">13112 13138 413 0,'0'0'152'15,"0"0"-115"-15,0 0 75 0,0 0-24 16,0 0-46 0,82-15-3-16,-68 15-17 0,-5 5-18 15,-2 2 24-15,-6 5-22 16,-1 0-4-16,-1 1 9 16,-14 0-8-16,-2 0-3 15,1-3 11-15,4 1 2 16,4-5-12-16,3-1-1 15,5-3 1-15,0 0-1 16,0-2 1-16,9 0 2 16,7 0 21-16,5 2-13 15,6-2-3-15,3 4-8 16,5-1-107-16,4 0-25 16,6 0-504-16</inkml:trace>
  <inkml:trace contextRef="#ctx0" brushRef="#br0" timeOffset="232942.9232">10624 15148 408 0,'0'0'50'16,"0"0"11"-16,0 0 0 0,0 0 8 15,0 0-40-15,0 0 17 16,0 0 31-16,0 42-16 15,0-25 1-15,0-1-11 16,0 2-28-16,3-1 25 16,-1-1-37-16,-1-2-9 15,1 0 35-15,-1-3-19 16,-1-2 8-16,2-6-21 16,-2-1 8-16,0-2-13 15,0 0 0-15,0 0 4 16,0 0 8-16,0-4-5 15,0-7-2-15,0-3-5 16,-2-2 10-16,-1-3-17 16,-1 1 7-16,1 0-24 0,0 1 13 15,3 0 8-15,0 3 3 16,0 0 9-16,0 4 0 16,0 1-11-16,0 3 2 15,0 0 0-15,0 1-17 16,3 2 19-16,1 1-2 15,-1-1 3-15,3 2 14 16,0 1-9-16,1-2-8 16,1 1 4-16,3 1 7 15,2-1-7-15,0 1-4 16,4 0 18-16,-2 0-13 16,1 0-5-16,1 0 0 0,-1 0-6 15,-3 0-6-15,-1 0-41 16,-6 0-78-16,-3 4-87 15,-3 1-76-15</inkml:trace>
  <inkml:trace contextRef="#ctx0" brushRef="#br0" timeOffset="233243.1517">10676 15229 267 0,'0'0'88'0,"0"0"-52"16,0 0 72-16,0 0 10 15,0 0-96-15,0 0-11 0,50 0-11 16,-36 0 10 0,-6 0-20-16,0 0 10 0,-5 4-42 15,-3 6 40-15,0 1-15 16,-5 1 17-16,-9 2 7 16,0 0-2-16,3 0 8 15,2-2 9-15,6-2 26 16,3-2 0-16,0-1-7 15,0-2-5-15,11-3 45 16,8-2-41-16,4 0-14 16,0 0-26-16,3 0-23 15,-3 0-162-15,-6-1-258 0</inkml:trace>
  <inkml:trace contextRef="#ctx0" brushRef="#br0" timeOffset="233443.297">10894 15338 252 0,'0'0'419'0,"0"0"-330"0,0 0 2 16,0 0-35-16,0 0 1 16,0 0 36-16,27 50-83 15,-20-31-8-15,1-1-4 16,5 1-9-16,4-5-308 15,2-4-393-15</inkml:trace>
  <inkml:trace contextRef="#ctx0" brushRef="#br0" timeOffset="234209.6041">12159 15097 566 0,'0'0'134'0,"0"0"-104"16,0 0 182-16,0 0-108 15,0 0-27-15,0 75-10 16,0-54-46-16,0-1 25 15,3 0-14-15,0-1-15 16,0-5-14-16,-2-4 14 16,1-1-16-16,-2-6-1 15,1-3 11-15,-1 0-11 0,0 0 0 16,0-14-35 0,0-5 7-16,-1-3-28 0,-2-2 15 15,0-2 9-15,1 2-17 16,2 2 24-16,0 3 15 15,0 7 10-15,0 1 0 16,0 6 5-16,0 1 1 16,5 1 19-16,2 2-18 15,-2-1 32-15,7 2-19 16,-2 0-11-16,2 0 28 16,3 0-27-16,-1 0 7 15,2 0-17-15,-3 2 10 16,1 3-11-16,-4-1 1 15,1 3-65-15,-3 1-59 16,-5-2-191-16,-3 2-135 0</inkml:trace>
  <inkml:trace contextRef="#ctx0" brushRef="#br0" timeOffset="234518.8454">12243 15226 79 0,'0'0'233'15,"0"0"-125"-15,0 0-39 16,0 0-44-16,0 0-21 16,0 0-4-16,72-5-4 15,-64 5-49-15,-2 0-2 16,-6 0 8-16,0 11 7 0,-1 0 32 16,-15 0 8-16,-3 1 44 15,0 2 47 1,5 1-8-16,1-2-24 0,6-2 57 15,5-5-65-15,2 2 5 16,0-4-2-16,3 0-39 16,10-3 13-16,-1 1-28 15,3-1 4-15,-1 1-9 16,-1 0-72-16,-1-1-97 16,-1 1-151-16</inkml:trace>
  <inkml:trace contextRef="#ctx0" brushRef="#br0" timeOffset="234779.5468">12580 15282 488 0,'0'0'212'0,"0"0"-41"16,0 0 11-16,0 0-85 16,0 0-17-16,0 0-47 15,-8 87-11-15,8-70-17 16,0 1-5-16,6 2 0 16,3 0-68-16,0-6-37 0,0-5-706 15</inkml:trace>
  <inkml:trace contextRef="#ctx0" brushRef="#br0" timeOffset="235836.4958">15614 15129 629 0,'0'0'95'16,"0"0"43"-16,0 0 8 15,0 0-84-15,0 0-32 16,0 0-10-16,-5 32 5 16,5-9 10-16,0 2-2 0,0-1-15 15,2 1 22-15,2-4-33 16,-2-4 8-16,-2-2-8 15,2-4 9-15,-2-6-16 16,0-2 0-16,0-3 4 16,0 0-1-16,0-3 0 15,0-12-3-15,0-6 0 16,0-4-28-16,0 0 24 16,0-3-23-16,0 5-19 15,0-2 38-15,0 5 1 16,2 4 7-16,5 4-1 15,-2 4 5-15,2 3-10 16,-1 2 6-16,0 2 0 0,-1-1 6 16,-2 2 6-1,1 0-12-15,2 0 13 0,-1 0 3 16,5 0-16-16,1 0 0 16,1 0 0-16,4 6-6 15,0-2 6-15,-1 4-31 16,1-1-31-16,-4-1-88 15,-2 3-42-15,-7-1-13 16,-3-1-43-16,0-2-20 16</inkml:trace>
  <inkml:trace contextRef="#ctx0" brushRef="#br0" timeOffset="236023.4738">15663 15213 175 0,'0'0'94'0,"0"0"-49"16,0 0 44-16,0 0 50 15,0 0-38-15,0 0-26 16,29 34 4-16,-13-31-8 16,-2 1-24-16,-3-1-15 15,2 2-26-15,-4-2-1 16,-1 1-5-16,-2 2-43 16,-2 1-114-16,-4-1-103 15</inkml:trace>
  <inkml:trace contextRef="#ctx0" brushRef="#br0" timeOffset="236143.5431">15722 15398 285 0,'0'0'78'0,"0"0"-52"0,0 0-26 16,82-9-96-16</inkml:trace>
  <inkml:trace contextRef="#ctx0" brushRef="#br0" timeOffset="236428.797">16001 15362 570 0,'0'0'97'16,"0"0"-38"-16,0 0 62 0,0 0-70 15,0 0-24-15,0 0 15 16,27 26-28-16,-43-10-14 15,-2-3 13-15,0 0-11 16,4-2-2-16,3-5 0 16,6-2-14-16,5-4 5 15,0 0-8-15,0 0 17 16,15 0 8-16,7-6-6 16,9 2-2-16,7-1 0 15,8 1 0-15,6 1-3 16,-1 1-91-16,-3 2-339 15</inkml:trace>
  <inkml:trace contextRef="#ctx0" brushRef="#br0" timeOffset="237245.3507">17290 15177 528 0,'0'0'149'0,"0"0"-66"0,0 0 60 16,0 0-50-16,0 0-58 15,0 0 2-15,0 30 30 16,0-7-18-16,0-1 3 15,0 1-1-15,0-2-35 16,0-4 12-16,0-3-20 16,0-3-6-16,0-2 11 15,0-4-11-15,0-2-2 0,0-3 0 16,0 0 11 0,0 0-9-16,0-10-2 0,0-10-17 15,-3-2 8-15,-1-5-15 16,2-1 17-16,-1 0-7 15,3 1 5-15,0 4 4 16,0 7 5-16,0 2 0 16,2 3-5-16,4 5 10 15,2 0-5-15,3 4 0 16,0-1 3-16,0 0 8 16,3 3-9-16,0 0-1 15,2 0 9-15,1 0-6 16,2 0-3-16,-2 0-1 15,-1 6 7-15,-2-1-16 16,-5 0 7-16,-3 3-68 0,-2 0-46 16,-4 2-83-1,0 0 6-15,-4 1-32 0,-9-1-98 16</inkml:trace>
  <inkml:trace contextRef="#ctx0" brushRef="#br0" timeOffset="237389.5402">17385 15254 185 0,'0'0'116'0,"0"0"20"16,0 0-12-16,0 0 3 16,0 0-76-16,0 0-22 15,69 8-29-15,-61-5-7 16,-7 2-60-16,-1 4-85 0,0 0-96 16</inkml:trace>
  <inkml:trace contextRef="#ctx0" brushRef="#br0" timeOffset="237526.4286">17384 15363 163 0,'-7'9'118'0,"5"-2"-15"16,2 0 27-16,0-4-19 16,2-1 21-16,12-2-6 15,6 0-59-15,1 0-36 16,4-2-28-16,0-4-6 16,2 0-142-16,-3 0-367 15</inkml:trace>
  <inkml:trace contextRef="#ctx0" brushRef="#br0" timeOffset="237827.5243">17729 15327 541 0,'0'0'133'0,"0"0"-4"15,0 0 30-15,0 0-117 16,0 0-12-16,0 0-26 15,78 11-3-15,-78 3 20 16,-10 0-16-16,-6 3 13 16,-7-2-18-16,3-1 11 15,3-1-11-15,2-4 9 0,8 1-9 16,2-4 4-16,5-1 7 16,0 1-11-16,9-4 10 15,21-1 29-15,7 0-17 16,13 1-22-16,3 1-2 15,-2 2-47-15,-3 0-370 16</inkml:trace>
  <inkml:trace contextRef="#ctx0" brushRef="#br0" timeOffset="427343.5886">17199 3967 442 0,'0'0'329'0,"0"0"-209"0,0 0-74 16,0 0 4-16,0 0 0 15,0 0-20-15,0 0-25 16,0 0-5-16,69 43 4 16,-40-15 4-16,6 5 14 15,1 8-14-15,1 3-3 16,1 5 9-16,-3 6-8 16,-7 7-5-16,-7 4-1 15,-9 7 10-15,-12 2-10 16,-6 5 0-16,-31-3-75 15,-16-7-93-15,-18-9-145 0</inkml:trace>
  <inkml:trace contextRef="#ctx0" brushRef="#br0" timeOffset="428694.7554">2780 4134 509 0,'0'0'68'16,"0"0"17"-16,0 0-23 0,0 0 31 16,0 0-41-16,0 0-48 15,-10 17-4-15,-4-1 20 16,-4 8-15-16,0 3 28 16,-1 10-31-16,1 4 17 15,0 5 4-15,8 12-19 16,-1 6 22-16,7 10-17 15,4 11-8-15,0 8 8 16,19 1-3-16,9 0-6 16,1-10 0-16,8-12 2 15,2-8-4-15,3-13 2 16,10-8-13-16,12-11 13 0,18-8 9 16,12-10-3-16,11-6-6 15,2-7-120-15,-7-1-197 16</inkml:trace>
  <inkml:trace contextRef="#ctx0" brushRef="#br0" timeOffset="480560.4641">30394 5132 476 0,'0'0'43'0,"0"0"-43"15,0 0 8-15,0 0-13 16,0 0 10-16,0 0-1 15,0 0 40-15,0 33-25 16,0-21 68-16,0 4-45 16,-5 2-31-16,2 3 38 15,-1 8-13-15,-1 7-21 16,0 6 25-16,-3 6-12 16,0 7 0-16,-2 4 6 15,-2 7-25-15,-2 4 16 0,-2 5-1 16,1 5-19-1,-3 11 11-15,-1 4-4 0,-1 6 0 16,-3 6 15-16,-1 2-25 16,-3 7 14-16,-2 4-13 15,0 2 1-15,-8 7 14 16,-1 10-16-16,-2 7 1 16,-6 5-1-16,1 5 8 15,-3-5-10-15,0 2 4 16,-2 0 3-16,-1 14-14 15,3 5 9-15,-1 7-2 16,3 6 0-16,-5-4 5 16,-4 4-5-16,-2 8 1 15,-4 7 0-15,2 3-2 0,2 3 1 16,1-5 0-16,1 2 0 16,-3 1 5-16,0 3-9 15,0 0 4-15,3-3 0 16,0-6-2-16,4 11 3 15,-1-1-1-15,-2 4 0 16,3 5-1-16,-3-12 1 16,1 6 0-16,-1-3 10 15,1 1-19-15,0-5 11 16,-2-9-2-16,1-10 6 16,1 4 1-16,2-3-7 15,3 0 0-15,5-2 7 16,-2-7-2-16,2-8-1 0,0-2 3 15,1 2 6-15,0-3-5 16,0-3 3-16,2-6-8 16,3-11-1-16,-2-4 13 15,5-11-8-15,1-2 0 16,2 4-4-16,1-9 11 16,1 1-9-16,4-5-5 15,1-10 3-15,2-4 13 16,1-8-14-16,1-6 3 15,1-5 10-15,1-5-6 16,3-10-5-16,1-2-4 16,1-7 1-16,1-8 13 15,1-8-12-15,3-11-2 0,2-9 0 16,1-8 7-16,4-7-10 16,1-7 3-16,0-5-25 15,0 0-19-15,14-25-118 16,9-28-471-16</inkml:trace>
  <inkml:trace contextRef="#ctx0" brushRef="#br0" timeOffset="546343.6274">23091 9213 356 0,'0'0'229'16,"0"0"-208"-16,6 83-14 16,1-43 35-16,-1 7 21 15,3 8-10-15,2 8-8 16,-2 9-28-16,1 8 55 16,-1 7-26-16,-3 3-27 0,0 7 20 15,0 7-32-15,1 5 17 16,2 12-2-16,-1 9-15 15,-2 7 6-15,1 7-13 16,-3-2 7-16,0 2-10 16,-1 3 8-16,-3 3-5 15,0 8 0-15,0 2 7 16,-2 7-8-16,-6 1 1 16,-2-4 0-16,0 2-6 15,-2 4 8-15,-3 3-2 16,0 4 6-16,-1-1 1 15,2-6-8-15,1-8 1 16,4-5 0-16,1 0-2 16,1 0 2-16,3-5 0 0,-1-4-1 15,0-9 8-15,4-11-7 16,-1-7 0-16,2-10 0 16,-1-9-9-16,-4-7 12 15,2-7-3-15,-2-8 0 16,2-9 3-16,0-11-9 15,1-13-25-15,-1-14-64 16,-3-13-37-16,0-14-37 16,-6-6-162-16</inkml:trace>
  <inkml:trace contextRef="#ctx0" brushRef="#br0" timeOffset="546677.189">22645 14364 603 0,'0'0'201'0,"0"0"-166"16,0 0-30-16,0 0-5 15,0 0 30-15,0 0-14 16,47 75 16-16,-17-22-14 15,4 5-16-15,5 7 17 16,3-4-12-16,6 0-7 0,5-3 12 16,6-4-5-16,6-3 0 15,10-10-3-15,4-15 0 16,4-11 8-16,3-15-12 16,3-11 0-16,7-24 16 15,3-18-16-15,-2-13-117 16,-7-17-196-16</inkml:trace>
  <inkml:trace contextRef="#ctx0" brushRef="#br0" timeOffset="561245.3853">1129 4180 191 0,'0'0'44'0,"0"0"-35"16,0 0 27-16,0 0 9 16,0 0 36-16,0 0 0 15,0 0 13-15,55-80 5 16,-55 68-6-16,0 6-21 16,0 2 16-16,0 1-26 15,0 3-11-15,0 0-6 16,0 0-25-16,0 0 7 15,0 0-27-15,0 0 9 0,0 0-21 16,0 0 7-16,0 0 5 16,-3 10-5-16,-8 5 5 15,-5 8 0-15,-3 5 14 16,-1 3-4-16,-2 5-10 16,1 1 0-16,0 4 0 15,-1-1-4-15,1 2 9 16,4 4-5-16,-2 0 0 15,4 4 7-15,0 0-7 16,3 3 0-16,2 4 9 16,4 9-17-16,0 5 19 15,0 3-11-15,3-1 0 16,1-3-3-16,-2-3 3 16,4-1 0-16,0-1 9 15,0 0-21-15,0-1 14 0,0 1-2 16,0 3 0-16,0 3 11 15,3 1-14-15,3 3 3 16,0 1 0-16,3 5-4 16,3 1 9-16,-2 3-5 15,4-3 0-15,2-4 2 16,1-5-4-16,-1-6 2 16,3-6 0-16,-5-6-3 15,-5-11 6-15,1-4-3 16,-2-8 4-16,-4-5 1 0,-1-10-7 15,-1-8 2-15,-1-4-14 16,1-3-17-16,-2-2-17 16,0-2 26-16,0-20-70 15,-9-12-454-15</inkml:trace>
  <inkml:trace contextRef="#ctx0" brushRef="#br0" timeOffset="562684.9114">1226 4045 417 0,'0'0'56'0,"0"0"-37"15,0 0 15-15,0 0 55 16,0 0-14-16,0 0-11 16,-39 6 10-16,28-3-12 15,1 2-11-15,1-2 18 16,-3 2-32-16,-1 2-20 16,-2 3-5-16,-3 2-10 15,0 4 13-15,-3 2-1 16,-3 1-5-16,-1 0 3 0,4 0 12 15,-6 1-5-15,0-1 6 16,-1 2-22-16,3 0 10 16,-2 0-13-16,5 1 13 15,-1-1-9-15,2 3 1 16,2-2 3-16,7 0-6 16,-2 5 8-16,1-3-6 15,1 3-4-15,-3 4 12 16,0-1-3-16,2 3-6 15,-1 1 1-15,-2 2 1 16,-5-2-1-16,2 6-4 16,1-1 5-16,4 1 6 15,5 3-21-15,1-1 22 16,0-2-12-16,5 1 3 16,3 1 12-16,0 1-15 0,0 3 0 15,0 3 4-15,0 3-11 16,6 0 14-16,2 0-7 15,3-3 0-15,-3-3 13 16,5-2-13-16,-2-1 0 16,1-5 4-16,1-3-21 15,-1 1 26-15,6-3-9 16,-6 0 0-16,7 3 3 16,-4-5-3-16,3 3 0 15,-6-3 12-15,4 1-23 16,-5-1 18-16,2 0-7 15,1 4 7-15,-1-3-2 16,2 2-7-16,-3-3 2 0,1-4 0 16,-1 1 4-16,3-3-4 15,-3 1 6-15,4 1 2 16,-2-1 0-16,4 2-4 16,-3-3-4-16,1 2 6 15,1 0-9-15,-1 2 3 16,-1-2 0-16,4 0 4 15,-2-3 3-15,1-1-7 16,-1-1 0-16,0-2-9 16,1 0 7-16,-3-1 0 15,1-2 2-15,-1 2 8 16,1-1-1-16,-2-1-7 16,5 2 0-16,-4 0 3 15,3 1-4-15,1 0 2 0,-2 0-1 16,5 1 2-16,-5-4-2 15,2 0 0-15,0-5-1 16,-5 3 6-16,-1-6-12 16,-1-1 7-16,-6-2 0 15,-1-5 0-15,-2 1 4 16,-3-2-5-16,0 0 1 16,0 0 0-16,0 0 0 15,0 0 0-15,1 0-36 16,5 0-37-16,0 0-154 15,-6 0-153-15</inkml:trace>
  <inkml:trace contextRef="#ctx0" brushRef="#br0" timeOffset="573520.1667">866 8037 11 0,'0'0'133'16,"0"0"-89"-16,0 0-19 16,0 0 4-16,0 0 43 15,0 0-11-15,-7-77-23 16,4 71 3-16,0 1 11 15,0 1 8-15,0 1-31 16,1 1-2-16,1 1-25 16,1 1 12-16,0 0-14 0,0 0-10 15,0 0 4-15,0 0-50 16,0-2-10-16,-2 0-43 16,1-5-44-16</inkml:trace>
  <inkml:trace contextRef="#ctx0" brushRef="#br0" timeOffset="573743.2109">848 7849 242 0,'0'0'25'0,"0"0"-25"16,0 0-5-16,0 0 0 15,0 0-44-15,0 0-18 16</inkml:trace>
  <inkml:trace contextRef="#ctx0" brushRef="#br0" timeOffset="575026.9336">947 7614 205 0,'0'0'43'0,"0"0"-42"15,0 0 16-15,0 0 22 16,0 0 21-16,0 0 17 16,0 0-25-16,-8 0 12 15,-1 9-2-15,-4 0-61 16,1 4 10-16,3 3-7 15,-3 1 17-15,3 3-21 16,0 0 1-16,-1 3 10 0,5 0 4 16,-1 1-15-1,2 1 26-15,-1 2-22 0,0 1 4 16,0 1 20-16,-1 5-21 16,3-3 3-16,0 7 10 15,-2 4-16-15,2 6 22 16,-2 5-19-16,3 1-6 15,-1 2 18-15,3-1-18 16,0 1 1-16,0-3 26 16,0 3-26-16,3 2 13 15,4 1-15-15,1 0 8 16,4-3-8-16,1-1 0 16,-1 0 0-16,3 2 6 15,-3-2-6-15,2 1 0 16,-1-3-3-16,2-2 9 0,0 0-5 15,-3 2-1-15,4 5 5 16,-1-4 0-16,1-1 3 16,-2-1-8-16,1-5 1 15,-3-1 10-15,1 2-21 16,-1-2 16-16,-3-2-6 16,-1-4 9-16,-1-9-7 15,-4-5 1-15,0-5-3 16,0-4 6-16,-3-5-6 15,0-4 0-15,0-1 0 0,0-2-3 16,0 2 13 0,0 1-10-16,0-1 0 0,0 3-4 15,0 3-2-15,0 2-14 16,0 4-96-16,0-1-119 16,0-2-192-16</inkml:trace>
  <inkml:trace contextRef="#ctx0" brushRef="#br0" timeOffset="577545.1906">177 6178 320 0,'0'0'81'0,"0"0"-33"0,0 0 45 15,0 0 6-15,0 0 24 16,0 0 1-16,8-51-62 16,-8 49 33-16,0 2-56 15,0 0 5-15,-2 0-29 16,-10 0-5-16,-4 13-17 15,-8 10 10-15,4 4-3 16,-2 7 11-16,10 2-10 16,2-5-1-16,8-3 0 15,2-4 8-15,0-7-16 0,8-5 3 16,5-1-18-16,1-5 21 16,0-1-13-16,-3-1 15 15,-2 0 7 1,1 4 1-16,-4 1-16 0,-3 6 6 15,-1 3-14-15,-2 2 9 16,0 2-9-16,-9-2 16 16,-6-3 4-16,3-4 8 15,4-6-5-15,5-5-5 16,3-2 0-16,0 0-4 16,6-8-79-16,18-18-90 15,2-7-109-15</inkml:trace>
  <inkml:trace contextRef="#ctx0" brushRef="#br0" timeOffset="577894.2969">416 6309 634 0,'0'0'112'0,"0"0"-91"16,0 0 59-16,0 0 9 16,0 0 10-16,-81 29-76 15,71-14-10-15,-2 4-14 16,6 1 1-16,3 2 0 15,3-3-11-15,0-3 4 16,6-4 6-16,10-4 1 16,1-5 0-16,5-3-16 15,3 0 16-15,2-3-15 16,0-13 0-16,-3-1-12 0,-3-3 15 16,-8 0 3-16,-7 2 9 15,-6 1-15-15,-22 3 32 16,-5 0 14-1,-6 5 20-15,11 1-41 0,5 3 12 16,4 5-15-16,4 0 1 16,6 0-15-16,0 10 7 15,3 2-3-15,0-2-30 16,12-3-132-16,9-7-29 16,9 0-174-16</inkml:trace>
  <inkml:trace contextRef="#ctx0" brushRef="#br0" timeOffset="578087.9713">732 6185 528 0,'0'0'225'15,"0"0"-194"-15,0 0-28 16,0 0 81-16,0 0-1 16,-17 76-51-16,13-38 12 15,0 4-41-15,2-4 19 16,2-3-22-16,0-4 9 15,0-10-18-15,0-9-15 16,0-7-171-16,2-5-74 16</inkml:trace>
  <inkml:trace contextRef="#ctx0" brushRef="#br0" timeOffset="578258.2295">535 6207 100 0,'0'0'799'0,"0"0"-752"16,0 0-47-16,0 0-6 16,0 0 6-16,0 0 20 15,78 54-18-15,-28-41-4 16,4-4-155-16,0-1-133 16</inkml:trace>
  <inkml:trace contextRef="#ctx0" brushRef="#br0" timeOffset="578403.068">1109 6464 602 0,'0'0'356'0,"0"0"-270"15,0 0 8-15,0 0-34 16,0 0-60-16,0 0-24 16,0-36-171-16,0 17-285 15</inkml:trace>
  <inkml:trace contextRef="#ctx0" brushRef="#br0" timeOffset="579414.8301">205 6959 679 0,'0'0'117'15,"0"0"-117"-15,0 0-36 16,0 0 22-16,0 0 14 16,88-2 110-16,-4-17-8 15,28-8-73-15,10-6 13 16,2-3-42-16,-11 1 1 0,-17 2 4 16,-17 8-5-1,-25 6-5-15,-26 12-18 0,-16 7-107 16,-12 0-35-16,-30 12 124 15,-21 16 25-15,-22 12-66 16,-21 7-104-16,-7 7 37 16,4-5 149-16,19-6 83 15,23-15 71-15,34-10-78 16,21-9-76-16,21-9-50 16,37 0 50-16,23-16-5 15,34-22-8-15,16-12-403 16</inkml:trace>
  <inkml:trace contextRef="#ctx0" brushRef="#br0" timeOffset="580377.6181">16 9232 601 0,'0'0'129'0,"0"0"-31"15,0 0-73-15,0 0 37 16,0 0-10-16,0 0-48 16,12-42-4-16,9 42 0 15,0 11-8-15,1 11 1 16,-4 4 0-16,-9 3-6 15,-6 4 9-15,-3 0 8 0,-3-2-7 16,-13-6 3 0,-1-6 0-16,8-10 13 0,0-2-13 15,8-7 16-15,1 0-7 16,0 0-1-16,0-7-8 16,10-3 0-16,7 1-2 15,5 6-9-15,3 3 13 16,-2 2-2-16,1 13 0 15,-2 4-4-15,-7 0 0 16,3-2 4-16,-6-3 0 16,-2-3 0-16,-4-11-15 15,5 0-95-15,0-11-132 16</inkml:trace>
  <inkml:trace contextRef="#ctx0" brushRef="#br0" timeOffset="580673.8627">423 9145 582 0,'0'0'293'16,"0"0"-223"-16,0 0 25 15,0 0-18-15,-94-10-66 16,81 10 31-16,7 8-42 16,3 6-2-16,3 5-9 15,0-1 3-15,18 1 5 16,7-5-7-16,6 0-54 15,2-1 34-15,-3-1 20 16,0 3-7-16,-12 0 9 0,-5 5-15 16,-10 0 23-1,-3 5-5-15,-22 0 10 0,0-2 49 16,-1-4-25-16,7 0-28 16,2-4 10-16,7-3-7 15,7-7-8-15,0-5-143 16,3-5-233-16</inkml:trace>
  <inkml:trace contextRef="#ctx0" brushRef="#br0" timeOffset="580864.3116">695 9102 789 0,'0'0'168'0,"0"0"-168"16,0 0 0-16,0 0 13 15,0 0 50-15,0 104-29 16,0-66-26-16,0 0-8 16,4-3 0-16,-1-9-61 15,0-13-264-15</inkml:trace>
  <inkml:trace contextRef="#ctx0" brushRef="#br0" timeOffset="581003.9527">662 9188 559 0,'0'0'0'15,"0"0"-8"-15,0 0-108 16,39 75-137-16</inkml:trace>
  <inkml:trace contextRef="#ctx0" brushRef="#br0" timeOffset="581138.5367">1132 9492 754 0,'0'0'100'15,"0"0"-100"-15,0 0-8 16,-94 22-30-16,50 6-135 16,-9 11-261-16</inkml:trace>
  <inkml:trace contextRef="#ctx0" brushRef="#br0" timeOffset="581363.1973">92 10203 655 0,'0'0'205'0,"0"0"-192"16,0 0-9-16,0 0 71 16,93-60 3-16,-13 24-37 15,25-3-9-15,20-3-24 16,9 2 6-16,-1 4-13 15,-14 5 9-15,-20 9-20 16,-22 10 7-16,-22 5-81 0,-25 7-76 16,-24 3-106-16,-6 11-108 15</inkml:trace>
  <inkml:trace contextRef="#ctx0" brushRef="#br0" timeOffset="581515.9597">566 10280 293 0,'0'0'160'0,"111"-40"-152"15,-37 6 71-15,16-7-20 16,8-2-55-16,4-4-4 0,-4-2-378 16</inkml:trace>
  <inkml:trace contextRef="#ctx0" brushRef="#br0" timeOffset="587045.0827">1270 12436 398 0,'0'0'45'15,"0"0"-40"-15,0 0-1 16,0 0 11-16,-97 68-4 0,66-30 24 16,1 13 25-1,2 13-40-15,1 11 17 0,3 11-23 16,2 10 20-16,5 6 5 15,-2 7-38-15,4 5 38 16,2 2-16-16,2 4-8 16,5 3 14-16,3 12-29 15,3 1 19-15,0 9 8 16,6 0-26-16,8-5 19 16,8-2-17-16,2 0 1 15,4 6 9-15,5 9-3 16,3 4-10-16,1 10 1 15,2-6 6-15,1-6-4 16,4-5-3-16,3-8 3 16,3 4-5-16,5-2 14 0,0-1-10 15,3-3-2-15,-1-9-2 16,2-7-11-16,7-7-39 16,4-5-55-16,3-10-43 15,-4-9-165-15</inkml:trace>
  <inkml:trace contextRef="#ctx0" brushRef="#br0" timeOffset="594859.938">646 14766 193 0,'0'0'67'15,"0"0"-45"-15,0 0-3 16,0 0-8-16,-102-3-11 15,66 3-10-15,-2 0-11 16,3 0 4-16,-2 1-3 16,10 9-4-16,-3 2-28 15,-1-1-72-15</inkml:trace>
  <inkml:trace contextRef="#ctx0" brushRef="#br0" timeOffset="595461.192">68 15025 600 0,'0'0'78'0,"0"0"-57"16,0 0 84-16,0 0 0 15,0 0 5-15,0 0-74 16,9-24-27-16,0 14-3 15,5 3-5-15,0 2-1 16,0 3 0-16,5 2 3 16,-5 0-10-16,5 9 5 15,-7 9-7-15,-2 3-14 16,-4 5 23-16,-4 5 0 0,1-4-2 16,-3 1 18-16,0-7-16 15,0-6 0-15,0-5 1 16,-5-3-4-16,4-5 12 15,1-2-9-15,0 0 2 16,0 0-2-16,0 0-5 16,0 0 0-16,0 0-14 15,0 0 13-15,6 0 3 16,10 0 3-16,2 0 6 16,3 0 8-16,3 2-19 15,-3 4 5-15,0 1 0 16,-2-5 7-16,-1-1-7 15,3-1-86-15,-6-6-120 16,1-16-94-16</inkml:trace>
  <inkml:trace contextRef="#ctx0" brushRef="#br0" timeOffset="595796.3718">593 14791 507 0,'0'0'173'15,"0"0"-70"-15,0 0-81 16,0 0 41-16,0 0-20 16,0 0-39-16,-88 42 31 15,72-22-33-15,8-1-2 16,4-5 10-16,4-1 7 0,0-5-26 16,12-2 9-16,7 0 0 15,5-2-4-15,0-1 8 16,0 4 3-16,3 1-4 15,-5 3 9-15,-4 6-11 16,-5 2-1-16,-4 8-20 16,-7 5 16-16,-2 1 8 15,0 2 40-15,0-6-14 16,0-10-23-16,-3-6-2 16,3-7-5-16,0-6-15 15,0 0-57-15,1-23-81 16,7-16-107-16</inkml:trace>
  <inkml:trace contextRef="#ctx0" brushRef="#br0" timeOffset="595976.1798">798 14730 680 0,'0'0'174'16,"0"0"-88"-16,0 0 58 15,0 0-121-15,0 0-13 16,0 0-1-16,-9 58-4 15,9-24 10-15,9-3-15 16,4-4-15-16,5-3-41 16,-3-7-184-16,-3-5-117 15</inkml:trace>
  <inkml:trace contextRef="#ctx0" brushRef="#br0" timeOffset="596143.8576">786 14897 925 0,'0'0'154'0,"0"0"-143"16,0 0 3-16,0 0-14 15,0 0-21-15,0 0 19 16,61 16-55-16,-25-6-153 16,-5-3-248-16</inkml:trace>
  <inkml:trace contextRef="#ctx0" brushRef="#br0" timeOffset="598094.4316">159 7175 262 0,'0'0'224'0,"0"0"-130"16,0 0-16-16,0 0-39 15,0 0 49-15,0 0-29 16,0 0-39-16,79-101 6 15,-31 67-22-15,7 3 8 16,8-1-6-16,13-3-3 16,-3 4-3-16,-6 0 0 15,-7 4-2-15,-17 6-9 16,-13 6 11-16,-15 8-43 16,-12 5 37-16,-3 2-87 15,-12 6 57-15,-21 19 33 16,-22 9-79-16,-12 10 12 0,-15 9 53 15,-6 2 32 1,4 1-15-16,16-8 15 0,18-9 41 16,19-14-23-16,13-11-12 15,12-9-18-15,6-5-3 16,3 0-1-16,24-16-5 16,12-17 12-16,16-10 34 15,17-9-22-15,11-5-6 16,2 3-9-16,-6 6-1 15,-9 7-2-15,-22 8 0 16,-15 15-13-16,-14 13 5 16,-16 5 1-16,-3 20-95 15,-28 16 102-15,-20 17 5 16,-17 12 4-16,-13 6 3 0,-4 1-12 16,7-11 0-16,17-16 34 15,25-22 12-15,17-11-2 16,13-12-44-16,3 0-28 15,9-7 13-15,25-18 15 16,20-18 38-16,19-13 2 16,8-5-29-16,-1 1-22 15,-8 12-9-15,-20 19 3 16,-15 13 15-16,-16 16-38 16,-15 2-8-16,-6 27-22 15,-12 14 39-15,-18 12 21 16,-4 3-22-16,4-10 32 15,18-18 11-15,12-24-11 0,49-20-45 16,28-46-107-16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7:10:32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28648 2905 164 0,'0'0'102'0,"0"0"-48"16,0 0 29-16,0 0-30 15,0 0 42-15,0 0-33 16,0 0-6-16,8-32-1 15,-8 32-7-15,0 0 32 16,0 0-14-16,0 0-43 16,0 0 9-16,0 0-26 15,0 0-5-15,0 0-2 16,0 0-12-16,0 0-23 16,0 0-55-16,0 0-32 15,0 5-27-15,0 1-141 16</inkml:trace>
  <inkml:trace contextRef="#ctx0" brushRef="#br0" timeOffset="895.8956">28733 2919 225 0,'0'0'16'16,"0"0"31"-16,0 0 16 16,0 0-11-16,0 0 24 15,0 0-43-15,-40-14-6 16,34 14 16-16,0 0-36 16,2 0 15-16,-3 0 3 15,2-3-8-15,-1 3 8 16,-2 0-23-16,2 0 12 15,-2-2 2-15,2 2-15 0,0-2 25 16,-4 2-25-16,-1 0 0 16,0 0 22-16,-1 0-18 15,-3 0 21-15,2 0-6 16,-3 4-8-16,2 1 25 16,-1-1-24-16,5 2-9 15,-2-1 23-15,1 1-27 16,1 0 31-16,-2-1-7 15,2 1-22-15,0-1 21 16,0 3-23-16,0-1 4 16,2 1 7-16,-2 0-3 15,1 0 3-15,1 4 9 0,-1 0-19 16,1-2 17-16,-1 0-15 16,-1-1 5-16,0-1 12 15,1 4-19-15,0 0 9 16,-1 1 2-16,1 0-5 15,1 0 2-15,2 2-3 16,2 1-5-16,-3-1 2 16,1 1 7-16,0 1-9 15,1-2 10-15,2 2-3 16,1 0 7-16,1 1-15 16,-2 0 0-16,3 2 6 15,0-1 1-15,0 3-4 16,0-3 4-16,6 1 7 0,3 1-15 15,5 1 1-15,3 4 0 16,3 3 9-16,-1 2-9 16,7 3 0-16,3 1-4 15,6 2 8-15,6-3-4 16,7-1 0-16,10-7-43 16,7-1 17-16,9-3-58 15,5-3-15-15,8-2-30 16,7-5-71-16,4-2-165 15</inkml:trace>
  <inkml:trace contextRef="#ctx0" brushRef="#br0" timeOffset="2148.4785">32819 3070 176 0,'0'0'81'0,"0"0"-31"16,0 0-14-16,0 0 55 16,0 0-27-16,0 0 32 15,-2-55-12-15,2 49-59 16,0 2 50-16,0 0 6 16,0 1 8-16,0 0 2 0,0 2-42 15,-1-1-5-15,1 2 7 16,0 0-35-16,0 0 38 15,0-3-20-15,0 3-30 16,0 0-8-16,0 0-5 16,0 0 9-16,8 0 11 15,2 0-9-15,0 0 7 16,2 5-9-16,0 2 10 16,0 1-19-16,0 3 9 15,0 2 0-15,0 2 2 16,1 1 4-16,-2 4-6 15,3 0 0-15,-4 1 14 0,-1 2-19 16,-3 2 5-16,-1 1 0 16,-2-1-1-16,-1 2 2 15,-2-1-1-15,0 2 0 16,0-2 14-16,0 0-12 16,0-2-2-16,0 0 0 15,0-2-6-15,0 1 14 16,-6 2-8-16,-4 3 0 15,-1 3 11-15,-4 5-11 16,0 0 0-16,-2 3 0 16,-2 0-5-16,2-3 9 15,-4-2-4-15,1-8 0 16,1-1 10-16,-2-5-14 0,2-3 4 16,-4-1 0-1,-7-5-12-15,-8-2 10 0,-13-4-47 16,-7-1-66-16,-2-4-161 15,1 0-119-15</inkml:trace>
  <inkml:trace contextRef="#ctx0" brushRef="#br0" timeOffset="2778.9577">29819 3912 645 0,'0'0'79'0,"0"0"-73"15,0 0 62-15,0 0 24 16,0 0-61-16,0 0-28 16,32-7 1-16,15 7 59 15,18 0 20-15,15-2-71 16,14 1 20-16,14-2-12 15,8 0 4-15,9 2 12 0,9-2-29 16,2 3 2 0,4-3-9-16,-4 3 19 0,-5 0-35 15,-7 0 20-15,-12-2-4 16,-11 2 1-16,-14 0-1 16,-17 0-33-16,-15 0-4 15,-16 0-73-15,-12 0 27 16,-15 0-73-16,-11 2 68 15,-1 1-92-15,-19 0 29 16</inkml:trace>
  <inkml:trace contextRef="#ctx0" brushRef="#br0" timeOffset="3229.9538">29208 3976 690 0,'0'0'0'16,"0"0"-33"-16,0 0-45 15,0 0 78-15,0 0 84 0,0 0-16 16,110 0-20-16,-43 0 1 16,20-1-15-16,17-3-28 15,20-3 38-15,18 1-19 16,14-2 28-16,13 3-19 16,-3 1-23-16,-1 2 10 15,-1 1-4-15,-1 1 7 16,2 0 15-16,-5 0-32 15,-11 0 4-15,-10 5-10 16,-19 0 6-16,-14 0-4 16,-12-2-3-16,-10 2 0 15,-11-2-1-15,-9 3-40 16,-7-3-105-16,-11 0 14 16,-10-3-75-16,-11 0-347 0</inkml:trace>
  <inkml:trace contextRef="#ctx0" brushRef="#br0" timeOffset="19045.8146">27179 3230 452 0,'0'0'74'0,"0"0"1"0,0 0 17 16,0 0 35-16,0 0-22 16,0 0 0-16,0 0-68 15,-16-4 18-15,16 2 4 16,0 2-33-16,0 0 18 15,0 0-31-15,0 0-8 16,0 0-5-16,0 0 2 16,0 0-6-16,6 0 6 15,15 0-2-15,5 0 8 16,7 0-4-16,2 0-4 16,0 0 0-16,0 0 5 15,-4 0-5-15,-6 0 0 0,-5 0 4 16,-10 0-5-1,-5 0 1-15,-4 0 0 0,-1-2-9 16,0 2 12-16,0-1-6 16,0-1-26-16,-9 2-8 15,-7 0 26-15,-4 0 4 16,-8 0-2-16,-3 0 4 16,-4 0-17-16,0 8 22 15,2-3 0-15,2 4 4 16,4-4-5-16,6 0 1 15,5-2 0-15,8-2 11 16,5-1 2-16,3 1-10 16,0-1-3-16,0 0 7 0,0 0-16 15,0 0 9 1,0 0 0-16,9 0 6 0,10 0 6 16,6 0 11-16,7 0-16 15,5-5 5-15,5-4-10 16,1 2-2-16,-4 2-6 15,-3 1-36-15,-11-1-235 16,-14 3-194-16</inkml:trace>
  <inkml:trace contextRef="#ctx0" brushRef="#br0" timeOffset="22627.705">27484 3165 123 0,'0'0'305'0,"0"0"-244"0,0 0-14 15,0 0 47-15,0 0 6 16,0 0-20-16,0 0-33 16,0 0 8-16,0 0 6 15,0 0-31-15,0 0 18 16,0 0-47-16,0 0 3 16,0 0-4-16,0 0-85 15,1-2-109-15,5-1-157 16</inkml:trace>
  <inkml:trace contextRef="#ctx0" brushRef="#br0" timeOffset="23195.6306">27484 3165 401 0,'-9'30'54'16,"9"-30"-15"-16,0 0 49 16,0 0 26-16,0 0-64 15,0 0 13-15,0 0-8 16,0 0 20-16,0 0 4 16,0 0-59-16,3-7 9 15,1 2-15-15,2-2-1 16,0-3 6-16,0 0-14 0,1-1-1 15,0 0 2 1,0-2 4-16,-1 1-10 0,-2-1 0 16,1 1 1-16,-4 2-5 15,-1 5 11-15,0 0-7 16,0 4 3-16,0 0 5 16,0 1-12-16,0 0 4 15,0 0-11-15,0 0 7 16,0 0-7-16,0 0 11 15,0 0-1-15,0 1 7 16,0 9-4-16,-1 1-2 16,-1 1 0-16,-1 2 0 15,2-1 2-15,1 1-2 0,0-2 0 16,0-1 4-16,0 0-5 16,0-2 1-16,1-1-1 15,7-3-5-15,-1 0 9 16,5-3-3-16,0 0 5 15,4-2 7-15,1 0-10 16,2 0-2-16,0 0-6 16,1 0-2-16,1-4-165 15,-8-3-177-15</inkml:trace>
  <inkml:trace contextRef="#ctx0" brushRef="#br0" timeOffset="23515.9278">27660 2985 681 0,'0'0'67'0,"0"0"-28"0,0 0 54 16,0 0-19-16,0 0-74 15,0 0-46-15,0 0-71 16,4 0 14-16,3 0-225 15</inkml:trace>
  <inkml:trace contextRef="#ctx0" brushRef="#br0" timeOffset="26499.0758">31726 3491 470 0,'0'0'161'0,"0"0"-120"16,0 0 121-16,0 0-35 15,0 0-58-15,0 0-25 0,0-16-24 16,1 12 22-16,2 3-41 15,2-3 18-15,0-3-3 16,0 4-12-16,1-3 9 16,-2 1 0-16,3-1-11 15,-3-2 3-15,2 2-1 16,-2 0-4-16,-1 3 8 16,-1 1 3-16,-2 1-13 15,0 1 2-15,0 0-21 16,0 0 19-16,0 0-15 15,0 0-3-15,0 9 8 16,0 2 24-16,-2-2-2 0,2 2-10 16,0-2 1-16,0-4-1 15,0 1 6-15,0-3-6 16,0 1 0-16,5-3-3 16,7-1-4-16,3 0-51 15,-3 0-210-15,-1-3-424 16</inkml:trace>
  <inkml:trace contextRef="#ctx0" brushRef="#br0" timeOffset="29947.9492">27176 3173 387 0,'0'0'122'0,"0"0"-91"16,0 0 95-16,0 0-44 16,0 0 5-16,0 0-51 15,0 0-26-15,-7 0 10 16,7 0-16-16,0 0 7 16,0 0 26-16,0 0-34 15,0 0 32-15,0 0-35 16,0 0 13-16,6 2-10 15,10-1-3-15,2 2 15 16,7-2-10-16,7-1 10 16,4 0-15-16,4 0 0 0,2 0 2 15,-2 0-8 1,0 0 6-16,-4-4 0 0,-5-1 3 16,-7 5 6-16,-7-2-9 15,-6 1 0-15,-8 1-31 16,-1 0 2-16,-2 0-34 15,0 0-19-15,-6 0-25 16,-10 0 25-16,-4 0-92 16,-1 0-83-16</inkml:trace>
  <inkml:trace contextRef="#ctx0" brushRef="#br0" timeOffset="30264.8938">27269 3205 279 0,'0'0'80'0,"0"0"-11"15,0 0 99-15,0 0-55 16,0 0-19-16,0 0-5 16,-12 0-66-16,12 0 9 15,0 0-27-15,4 0 15 16,8 0 34-16,3 0-24 16,6 0-1-16,0 0-29 15,4 0 14-15,4 0-10 16,0 0-3-16,0 0 4 15,-1 0 0-15,-1 0 3 16,-5 0-15-16,-8 2 7 0,-4 0 0 16,-4 1-3-16,-5-2 5 15,-1 0-2-15,0-1 0 16,0 2-9-16,0-2 4 16,0 1 2-16,0 1-64 15,0 0 6-15,0 3-16 16,0-2-85-16,0-3-63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56:16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23022 4325 217 0,'0'0'54'16,"0"0"5"-16,0 0 11 16,0 0-1-16,0 0 29 15,0 0-62-15,0 0 10 16,0 0-33-16,-3 0-6 16,12 0 24-16,2 0-25 15,4 0-1-15,1 0 34 16,3 0-33-16,-2 0 0 15,2 0-6-15,1 0 16 0,-1 0-26 16,-3 0 14 0,-2-3-4-16,-4-3 11 0,-1-4-7 15,-3 0-4 1,-4-1 0-16,-2 1-23 0,0 1 22 16,-2-2-33-16,-14 6 20 15,-5 1 5-15,0 2 0 16,0 2 5-16,9 0 4 15,7 0 0-15,5 0-4 16,0 0 4-16,2 0 0 16,15 9 13-16,8 2-12 15,5 2 11-15,1-1-11 0,-3 4 12 16,-2 1-9 0,-4-1-4-16,-7 1 0 0,-5-2 1 15,-8 1 6-15,-2 1-7 16,-9 0 0-16,-19 2 11 15,-7 3-6-15,-3-2-1 16,0 0-2-16,8-1-4 16,10-5-66-16,10-6-87 15,10-5-226-15</inkml:trace>
  <inkml:trace contextRef="#ctx0" brushRef="#br0" timeOffset="683.621">23018 5300 366 0,'0'0'181'0,"0"0"-176"16,0 0-5-16,0 0 35 16,0 0-13-16,0 0 31 15,91 46-15-15,-66-46-28 16,-1 0 7-16,1 0-5 15,-5 0-9-15,-2-8-3 0,-8-3 7 16,-3-3-7 0,-5-2 0-16,-2-2 14 0,0 0-19 15,-9 0 5-15,-6 3-5 16,-3 3 4-16,5 6-9 16,-1 3 2-16,8 3 8 15,5 0 0-15,1 6 3 16,0 10-3-16,0 7 0 15,12 2-7-15,7 1 17 16,2 0-13-16,-1-3 3 16,-1 0 0-16,-4-3-1 15,-8-1 3-15,-1-2-2 16,-6 0 0-16,0 0 8 16,-7 0-8-16,-13 1 0 0,-5 0 2 15,0 1-9-15,-1-2-9 16,1-3-149-16</inkml:trace>
  <inkml:trace contextRef="#ctx0" brushRef="#br0" timeOffset="2416.9649">22968 6425 481 0,'0'0'60'0,"0"0"-1"16,0 0-55-16,0 0 8 15,0 0 13-15,0 0-9 16,14 8 49-16,11-8-46 16,4 0 8-16,5 0 15 15,0 0-34-15,1-5 9 0,-4-4-17 16,-4-1 19 0,-7-2-28-16,-4-1 9 0,-9-4 0 15,-7-3 12-15,0-3-12 16,-10-4 0-16,-17 1-3 15,-9 1 1-15,-6 0-10 16,-7 7 12-16,-1 3 0 16,4 8-6-16,12 0 24 15,12 7-17-15,11 0 5 16,11 0-6-16,0 0-9 16,9 11 1-16,15 6 16 15,7 1-8-15,8 2 7 16,6-1-2-16,3 2-5 15,-2-1 8-15,-4 1-14 16,-8-1 6-16,-9 2 0 0,-11-1-1 16,-13-1 1-16,-1 4 0 15,-19 2-9-15,-14 1 14 16,-10 0-19-16,-3 1-9 16,-7-3-132-16,2-5-267 15</inkml:trace>
  <inkml:trace contextRef="#ctx0" brushRef="#br0" timeOffset="18434.023">22840 12547 501 0,'0'0'95'0,"0"0"-87"0,0 0 3 15,81-18 10-15,-59 10 33 16,5 1-25-16,0-3-2 16,5 1-16-16,1 1-8 15,-3-1 9-15,-3 1 3 16,-10 0-15-16,-8 1 0 15,-7-2 14-15,-2-1-21 16,0-3 7-16,-13 1 0 16,-6-2-10-16,-2 5 19 15,0 1-9-15,4 4 38 16,6 3-35-16,8-1 51 0,3 2-54 16,0 0-6-16,0 0-6 15,9 3 12-15,11 9 4 16,10 2 2-16,5 5-2 15,2-1 5-15,1 1-9 16,-6 4 0-16,-9 0-7 16,-12 1 12-16,-11 1-10 15,-1 1 3-15,-29 0 2 16,-13-1 5-16,-4-1-5 16,-5-2 8-16,2-1-17 15,6-3-119-15,11-7-237 16</inkml:trace>
  <inkml:trace contextRef="#ctx0" brushRef="#br0" timeOffset="36035.4293">23006 10539 339 0,'0'0'181'0,"0"0"-38"0,0 0-119 15,0 0 39-15,0 0 65 16,0 0-76-16,0 0-2 16,0 0-45-16,-8 0 7 15,23 0 6-15,6 0 1 16,6 0-3-16,0-3 2 16,-3 2-7-16,1-3-7 15,-1-1-4-15,-2 1 1 16,-4-4 3-16,-5-1 1 15,-3-3-5-15,-6 0 0 16,-4-5 9-16,0 0-20 16,0 0 11-16,-4 0-36 0,-7 2 34 15,-2 6-8 1,4 3 9-16,4 3-6 0,4 1 0 16,1 2 7-16,0 0 0 15,0 0-33-15,0 2 23 16,4 9 8-16,10 1 2 15,0 2 0-15,2-1 2 16,-2 1-2-16,-2 1 0 16,-4 2 9-16,-2 0-14 15,-5 4 5-15,-1 1 0 16,-1 3 0-16,-14-1-18 16,-2 5-61-16,1-6-87 15,7-5-158-15</inkml:trace>
  <inkml:trace contextRef="#ctx0" brushRef="#br0" timeOffset="45100.216">23909 10112 207 0,'0'0'102'0,"0"0"-2"16,0 0 23-16,0 0-42 15,0 0 30-15,0 0 28 16,0 0-84-16,0 0 46 16,10-48-62-16,-15 46 2 15,-5 2 21-15,-8 0-61 16,-9 6 2-16,-4 15 0 15,-7 8 4-15,0 5-7 0,6 7 6 16,4 5 3 0,10 5-16-16,7 3 7 0,9 3 0 15,2-3-2-15,14-1 19 16,19-3-17-16,15 1 0 16,9-3 5-16,16-1-22 15,12-4 28-15,10-4-11 16,13-6 0-16,13-5-79 15,4-10-50-15,6-12-107 16,-4-6-141-16</inkml:trace>
  <inkml:trace contextRef="#ctx0" brushRef="#br0" timeOffset="45572.8543">25674 10098 500 0,'0'0'144'16,"0"0"-98"-16,0 0-34 15,0 0 59-15,0 0 6 16,99 14-50-16,-66 14 31 16,-2 10 35-16,-1 10-80 15,-5 11 36-15,-6 4-18 16,-5 6-12-16,-14 0 11 16,0 0-25-16,-28 2 1 0,-28 4-6 15,-23 0 23 1,-28-1-17-16,-36-2-6 0,-35-5-91 15,-42-14-234-15</inkml:trace>
  <inkml:trace contextRef="#ctx0" brushRef="#br0" timeOffset="71700.3296">30212 3781 325 0,'0'0'285'0,"0"0"-202"16,0 0 1-16,0 0-1 0,0 0 32 16,0 0-46-16,0 0-47 15,4-18-3-15,6 18-15 16,6 0-4-16,6 13 11 16,8 7-5-16,1 5 1 15,0 6-7-15,2 4 1 16,-1 4 13-16,-4 8-9 15,-1 3 6-15,-4 5-11 16,-4 1 10-16,-3 1-2 16,-6 4-8-16,-5 0 0 0,-4 7 5 15,-1 4-1 1,0 4-2-16,-10 8-2 0,-4 8 7 16,-1 7-5-16,3 1-2 15,-1 4 0-15,3 0 1 16,0 0 11-16,2 4-12 15,3-3 2-15,2 0 3 16,3 2-5-16,0 9 0 16,0 2 6-16,8 4-11 15,5 2 9-15,2-3-4 16,3 0 0-16,0-1 4 16,3-4-4-16,-2-2 0 15,1-3 1-15,-3 6-1 16,-6-1-2-16,-2 1 2 15,-5-2 0-15,-4-4 5 0,0-4-5 16,-10-3 0-16,-7-4 1 16,-2-1-1-16,-2-4 0 15,-1 3 0-15,-2 3-3 16,0 1 6-16,4-2-3 16,6 0 0-16,3-6 3 15,7-2-3-15,4-1 7 16,0-3-7-16,1-2 2 15,10-3-1-15,1-1 0 16,0 2-1-16,-6 3 2 16,-5 2 2-16,-1 2 4 15,0 0-8-15,-9-4 0 16,-9-1 3-16,0 3-6 16,-3 0 5-16,-1 1-2 0,0-1 6 15,-2 1-1-15,-3 0 4 16,-3 4-9-16,-1 5 0 15,-4 3 5-15,0 1-1 16,-1-1 0-16,0-2-2 16,-1-2 2-16,1-1-4 15,3-5 0-15,5-2 1 16,2-3-8-16,6-1 7 16,5 3 0-16,0 1 5 15,4 5 3-15,4-4-8 16,0 0 3-16,2-2-1 15,2-6 0-15,-1-1 1 16,-1-6-3-16,0-2 1 0,0-4 11 16,2-2-12-16,0 2 0 15,1-4 1-15,2 1-6 16,0 1 10-16,0 1 1 16,0-2-6-16,0 0-5 15,-1-4 5-15,-5-2 0 16,-5-1 2-16,-1 3 5 15,-4-2-7-15,-2 3 0 16,1-2 0-16,-3 1 8 16,2-1-10-16,3-1 2 15,0 2 0-15,3-1-3 16,-1-2 3-16,2 2 0 0,2 4 0 16,2 3 6-16,-2 2-7 15,1 1 1-15,1-4 0 16,1-1-5-16,-1-3 6 15,4-2-1-15,0 2 0 16,-2-5-3-16,1 0 1 16,-3 1 2-16,-3-2 0 15,1-1 4-15,-1 2-2 16,-7 2-2-16,5 1 0 16,-4 2 4-16,3 3-5 15,-1 3 1-15,5-1 0 16,2-1-5-16,2-6 5 0,5-2 0 15,0 1-6 1,0-5 14-16,2 0-14 16,8-1 7-16,2-3-1 0,2 0 0 15,-1 1-3-15,3-2 3 16,-3 2 4-16,1-5 1 16,0 5-6-16,0 0 1 15,-1-1 0-15,-1 2-5 16,-1 1 9-16,-2-1-4 15,-1 3 0-15,-1-3 3 16,-1-1-4-16,-1-2 1 16,-2 0 0-16,-2-1-10 15,1 3 17-15,-2-4-7 0,0 4 0 16,0-2 4 0,0-3-4-16,0 2 0 0,0-3 0 15,3-1-3-15,1-2 3 16,3 1 0-16,1 1-1 15,3-5 4-15,0-2-3 16,1-2 0-16,5-1 1 16,-4-2-2-16,3 4 1 15,-3-1 0-15,-3-1 0 16,-1 0 2-16,-2-3-5 16,-2-2 3-16,-1 0 0 15,1-2-1-15,0 2 5 16,0-4-4-16,-3 1 5 15,1-3-5-15,-3-1 2 16,0 2-2-16,0 1 0 0,0-1 0 16,0-1 3-16,-2 2-3 15,-6-4 0-15,0 0 3 16,3-2-9-16,-1-3 6 16,2-1 0-16,1-1-1 15,-1-1 4-15,1-2-3 16,1 1 0-16,-1-2 3 15,0 1-9-15,0 3 8 16,-1-4-2-16,-3 5 1 16,-1 0 8-16,-1-1-7 15,1 2-2-15,-2-2 5 16,4 1 4-16,-2-4-6 0,1 1 17 16,-1 1-17-16,0 2 7 15,0-4-10-15,-1 2 14 16,-1 4-11-16,-2-5 1 15,-3 4 6-15,-3 0-3 16,-4 1 4-16,-4-2-5 16,-3 2-4-16,-3-2-2 15,-4-5 0-15,-3 2 0 16,-4-3 0-16,0 1 7 16,-5-4-12-16,2-2 9 15,-5 3-8-15,2-6-5 16,-2-2-44-16,2-1-4 15,7 0-121-15,5-9-212 0</inkml:trace>
  <inkml:trace contextRef="#ctx0" brushRef="#br0" timeOffset="72949.6208">29693 3609 771 0,'0'0'157'16,"0"0"-147"-16,0 0-10 0,0 0 0 15,0 0 49-15,0 0-49 16,13 15 2-16,20-1 52 16,16 3-25-16,14 2 3 15,10 3-10-15,4 3-8 16,2 6-7-16,-4 5-7 16,-2 8-3-16,-10 7 2 15,-10 7-2-15,-11 7-5 16,-12 0-24-16,-11 4-49 15,-11-4-50-15,-8-10-148 16</inkml:trace>
  <inkml:trace contextRef="#ctx0" brushRef="#br0" timeOffset="100387.2679">29172 4338 519 0,'0'0'162'0,"0"0"-109"16,0 0 42-16,0 0 65 15,0 0-112-15,0 0-11 16,0 0-26-16,0-19-1 16,0 19 24-16,0 0-13 15,0 0 14-15,0 0-4 16,0 0-20-16,0 0 10 15,0 0-21-15,0 0 5 16,0 0 2-16,0 0-7 0,0 0 0 16,0 0 7-16,0 0-4 15,0 0-3-15,0 0 0 16,0 0 0-16,0 0-9 16,0 0 9-16,0 0 0 15,0 0 5-15,0 0 6 16,0 0-11-16,0 0 0 15,0 0 3-15,0 0 5 16,0 0-8-16,0 0 4 16,0 0-2-16,0 0 10 15,0 0-2-15,0-3-9 16,0-2-1-16,0-3 12 16,0 1-12-16,0 2 0 15,0 2-1-15,0 1 8 16,0 2-7-16,0 0 0 0,0 0 15 15,0 0-38-15,0 3 18 16,0 14 5-16,0 5-8 16,-3 0 17-16,0 1-9 15,3-2 0-15,0-1 4 16,0-5-4-16,0-3 0 16,0-5 2-16,0-5-5 15,0-1 13-15,0-1-9 16,0 0-1-16,0 0 0 15,0-6 11-15,1-10-11 0,5-2 0 16,-1-2-1 0,0 2 14-16,-2 1-13 0,1 2 0 15,-3 4 6-15,-1 4-20 16,0 5 19-16,0 0-5 16,0 2 0-16,0 0 0 15,0 0-3-15,0 6-10 16,0 8 13-16,-3 2-6 15,-1-3 6-15,1 0 0 16,2-2-3-16,1-3 11 16,0 0-10-16,0-2 2 15,0 0-61-15,0-1-24 16,0-1-138-16,0-4-238 16</inkml:trace>
  <inkml:trace contextRef="#ctx0" brushRef="#br0" timeOffset="105767.1712">26325 7403 78 0,'0'0'36'16,"0"0"26"-16,0 0-1 16,0 0-17-16,0 0 120 15,0 0-134-15,0 0-3 16,-30-22 30-16,25 18-8 16,1 2 9-16,-1 1-52 0,2 1 21 15,2 0 24-15,1-3-49 16,0 3 1-16,0 0 3 15,0 0-6-15,0 0-12 16,0 0 2-16,0 0-13 16,0 0 19-16,-3 0-30 15,0 0 11-15,0 0 12 16,2 0-6-16,-1 0 17 16,2 0 0-16,0 0 1 15,0 0 12-15,0 0 16 16,0 0 5-16,0 0 15 15,0 0-40-15,0 0 25 0,0 0-34 16,2 0 0 0,11 0 47-16,5 0-33 0,7 3 78 15,3 1-7-15,2-1-76 16,0-1 7-16,-3 1-16 16,0 0 7-16,-5-1 0 15,-5 1-7-15,-8-2 0 16,-4 1-2-16,-5-2 0 15,0 0-27-15,0 0 27 16,-17 0 4-16,-9 0-4 16,-2 0-2-16,-5 0 4 15,-1 0 0-15,-1 0 9 16,1 3-10-16,4 0 1 16,9 0 0-16,11-1-1 15,7-2 7-15,3 0 6 0,0 2-12 16,0 2-3-16,7-1 3 15,17 2 24-15,11-2-16 16,9-3 16-16,12 0-23 16,8 0 0-16,7-1 3 15,1-3-4-15,0 4-53 16,-7 0-176-16,-13 0-274 16</inkml:trace>
  <inkml:trace contextRef="#ctx0" brushRef="#br0" timeOffset="107737.8666">26072 12501 139 0,'0'0'560'0,"0"0"-467"16,0 0 3-16,0 0 14 15,0 0-27-15,0 0-16 16,-17-10-63-16,17 10 11 16,11 0-10-16,11-2 0 15,6 0 22-15,3-3-18 16,1 3-7-16,-1-3 7 15,3 2-1-15,-4-2-2 16,-2 0-5-16,1 3 3 16,-9 0-4-16,-3 2-1 15,-8 0 1-15,-6 0 0 16,-3 0 5-16,0 0-5 16,0 0 0-16,-11 0 5 15,-14 0-1-15,-6-3 0 16,-5 3-3-16,-4 0-1 0,1 0 7 15,1 0-11-15,5 0 4 16,5 0 0-16,6 0-4 16,8 0 7-16,4 0-3 15,7 3 0-15,3-1 3 16,0 2-3-16,0 2 0 16,0 1 0-16,13-3-4 15,12 0 8-15,14-4-4 16,11 0 21-16,17-1-17 15,8-11-4-15,9-2 1 16,4 2 0-16,-1 4-2 16,-14 4-89-16,-13 3-150 0,-23 1-219 15</inkml:trace>
  <inkml:trace contextRef="#ctx0" brushRef="#br0" timeOffset="108884.1902">26083 14561 563 0,'0'0'231'15,"0"0"-152"-15,0 0-56 16,0 0 96-16,0 0-54 15,0 0-30-15,19 0 3 16,14 0-18-16,8 0 9 16,6-2-15-16,7-3-6 15,1 2 18-15,2 0-26 16,-2 3 1-16,-8 0 1 16,-3 0 7-16,-13 0-9 15,-7 0 0-15,-10 0 0 16,-10 2-14-16,-4-2-9 0,-10 1 13 15,-19 1-12-15,-10-2 24 16,-10 0-2-16,-3 0 0 16,-5 0 2-16,1 1-10 15,-1 2 16-15,6 1-8 16,8 0 0-16,13 1 3 16,12-3-3-16,12-1 0 15,6 1-4-15,0 1-4 16,24 1 16-16,20-3-4 15,18-1 31-15,22 0-29 16,11-4 1-16,8-5-7 0,0 2 0 16,-3 3 0-16,-8 4 0 15,-11 0-76-15,-14 2-137 16,-19 10-154-16</inkml:trace>
  <inkml:trace contextRef="#ctx0" brushRef="#br0" timeOffset="111988.9894">26283 4352 395 0,'0'0'94'0,"0"0"-4"0,0 0 17 16,0 0 10 0,0 0-27-16,0 0-23 0,0 0-24 15,-33 5-18-15,33-1-2 16,1 2 28-16,11 0-24 15,3 0-2-15,5 3 4 16,2-5-22-16,3 2 24 16,1-1-31-16,-4-1 5 15,-1-2-10-15,-5 0 9 16,-5-2-4-16,-4 0 0 16,-3 0 12-16,-3 0-10 15,-1 0 0-15,0 0 1 16,0-3-3-16,-5 0-11 0,-11 1 11 15,-8 2-6 1,-3 0-14-16,-6 0 20 0,1 4-1 16,0 3 6-16,7 3-14 15,4-2 11-15,8 1-2 16,5-2 0-16,2-4 7 16,6 2-13-16,0-2 7 15,0-1-1-15,17 0 28 16,9-2-20-16,10 0 8 15,5 0-16-15,5 0 17 16,4 0-19-16,0-2 2 16,0 0-84-16,-9-1-180 15,-13-3-229-15</inkml:trace>
  <inkml:trace contextRef="#ctx0" brushRef="#br0" timeOffset="115585.9458">26402 8524 248 0,'0'0'139'0,"0"0"-97"0,0 0-34 15,0 0 57-15,0 0 46 16,0 0-24-16,0 0-16 16,12-49-9-16,-12 44 8 15,2 0-9-15,-2 2-17 16,0 0 24-16,0 1-42 15,0 2-7-15,0 0 23 16,0 0-20-16,0 0-10 16,0 0-5-16,1 0 6 15,9 0-13-15,5 0 5 16,8 0-1-16,5 0 15 16,3 2-13-16,4 0-2 15,1-2-4-15,-1 0 11 16,-3 0-11-16,-2 0 0 15,-10 0 6-15,-8 0-10 0,-4 0 5 16,-7 0-1-16,-1 0 1 16,0 0 1-16,-7-4-4 15,-13 0-22-15,-7 4 18 16,-8-2-1-16,-7 2-7 16,-1 0-8-16,-2 0 21 15,6 0-10-15,3 0 8 16,8 0 3-16,6 0 0 15,5 0-11-15,4 0 18 16,4 0-7-16,4 0 0 0,2 0 9 16,3 0-16-1,0 0 7-15,0 0 0 0,0 0-4 16,8-2 11-16,13 0-6 16,5-4 3-16,6-2 6 15,4 2-11-15,0-1 1 16,-2 2 0-16,-1 5-22 15,-6 0-123-15,-11 0-136 16,-9 0-355-16</inkml:trace>
  <inkml:trace contextRef="#ctx0" brushRef="#br0" timeOffset="165700.7053">22846 18262 308 0,'0'0'240'16,"0"0"-227"-16,0 0 7 15,111-24 20-15,-68 15 38 16,6-4-31-16,9 4-14 15,6-1-2-15,8 3-19 16,-2-3 10-16,-3 3-6 16,-1 3-12-16,-5-2 7 0,-3 2-11 15,-7 4 9-15,-11 0-10 16,-10 0 1-16,-14 0 0 16,-10 0-13-16,-6 0-4 15,0 0-11-15,-12 0 24 16,-13 4 4-16,-8 3-2 15,-7-1-29-15,-2 0 4 16,-7 2 20-16,0-2-51 16,-10 0 13-16,-5 4 4 15,-9-3 7-15,0 4 34 16,1-3 6-16,4-1 4 16,5 0 13-16,7-1-1 0,8-2 13 15,13 0 33 1,15-2-13-16,12-2 12 0,8 0 9 15,0 0-5-15,21-2-33 16,15-7-37-16,10-3 39 16,12 2-30-16,10-2 3 15,9 2-12-15,4 3 0 16,1-2 9-16,-5 5-12 16,-5 1 2-16,-3-2-6 15,-5 5 5-15,-6 0-38 16,-8 0-44-16,-11 0-76 15,-9 0-89-15</inkml:trace>
  <inkml:trace contextRef="#ctx0" brushRef="#br0" timeOffset="180068.1328">23978 3834 220 0,'0'0'107'0,"0"0"-27"15,0 0-11-15,0 0-24 16,0 0 0-16,0 0 9 16,0 0-29-16,-88-34 16 15,61 34-16-15,-1 0-5 16,-8 10 11-16,-4 4-30 16,-6 8 15-16,-2 2 0 15,-6 6-16-15,1 5 31 16,-2 2-24-16,-1 3-1 15,4 2 21-15,-3 3-19 0,4-1 17 16,2 5-8-16,1 0-6 16,6 1 22-16,2 4-30 15,9 1 17-15,4 3 4 16,6 1-21-16,3 8 3 16,6 4-3-16,5 6 8 15,4 1-4-15,3-1-1 16,0-2 5-16,0 0-7 15,0 0 7-15,0 0-11 16,3-1 0-16,0 0 4 16,-3-2-7-16,0 2 3 15,-3-1 0-15,-9 2 3 16,-2 6 14-16,-3 5-17 0,1 1 0 16,-1 1 0-16,3 1-2 15,-2-3 11-15,0 5-9 16,-1-1 5-16,-4 0 9 15,0 2-14-15,-3 0 0 16,-1 1 1-16,1 4-2 16,-1 7 1-16,2 5 0 15,0 7-3-15,-1 0 12 16,0 0-9-16,2 1 0 16,1 0 1-16,0 0-1 15,0-3 0-15,3 8 0 16,-1 4 4-16,2 6 3 0,-1 4-13 15,5 1 6-15,-2-3 0 16,4 2-5-16,0-2 5 16,2 0 0-16,0 9-1 15,-2 2 11-15,4 4-15 16,1 3 5-16,-2-9-1 16,0-2-5-16,0-5 6 15,-1 3 0-15,1 2-2 16,0 2 9-16,0 2-7 15,2-3 0-15,3-6 0 16,3-4-10-16,0-1 10 16,0-4 0-16,8 6-1 15,-1 1 7-15,0-2-6 0,-1 4 0 16,-1-8 3 0,-2-3-9-16,-1-4 9 0,-2-4-3 15,1-1 0-15,4 0 0 16,1 0 0-16,7 0 0 15,-1-2 0-15,6-5-4 16,-3-3 8-16,2-2-4 16,-3 0 0-16,-2-1 6 15,-3-2-6-15,-5 2 0 16,-4 4 3-16,0 1-3 16,0 1 1-16,0-2 0 15,0-5-2-15,0 0 13 16,0-2-12-16,-4-2 0 0,-1-1 3 15,2-2-10-15,-3-3 7 16,-1 4 0-16,0 4 2 16,-1 1 5-16,2-2-7 15,-1-2 0-15,2-6 6 16,4-1-7-16,-1 0 2 16,1-1-1-16,-1 2 15 15,2-1-12-15,0 0-2 16,0 5-1-16,0 4 13 15,0 2-14-15,0 1 1 16,0-2 0-16,8-4 0 16,5-3 6-16,4-4-6 15,2-5 0-15,5-5 4 16,-1-1-6-16,2-2 2 16,1 1 0-16,3-4 1 0,-1 5 3 15,3-2-4-15,-1-3 2 16,1-4 4-16,2-7-4 15,2-2-2-15,3-4 1 16,-2-2-6-16,1-2 8 16,-1-6-3-16,0-2 0 15,-3-4 4-15,1-1-7 16,0-5 3-16,-1-1 0 16,3 0 4-16,0-4 0 15,1 2-4-15,0-2 0 16,1 0-1-16,-4 0-4 0,-1-1 5 15,3-1 0-15,-2 1-1 16,2-1 1-16,-1 3 0 16,3-1 0-16,1 1 7 15,5-1-11-15,1 4 4 16,3-2 0-16,0-3-3 16,-1 1 10-16,1-4-8 15,3-9 1-15,2 5 0 16,2-8-2-16,4 3 2 15,0-5 0-15,4-1 7 16,7-6-7-16,9 1 6 16,3-2-6-16,6-3 7 15,-1 0-8-15,-5 0 5 0,-3 0-4 16,1 0 1 0,-1-8 4-16,1-3-5 0,-1 2 4 15,-2-4 2-15,4-2-7 16,-2-4 1-16,0-4 0 15,-3-3-4-15,-1-3 14 16,-1-5-6-16,-1-3-4 16,-3-1 1-16,-1-1-1 15,-10 0 0-15,-3-1 0 16,-2-4-6-16,-2-1 12 16,-2-7-6-16,0-1 0 15,-3-3 7-15,-2-4-8 0,-2-3 1 16,-4-3 0-1,-3-6-1-15,-5-1 4 0,-1-4-3 16,-6-1 0-16,-2-2 5 16,-5-8-7-16,-1 1 2 15,-4 1 0-15,0 1-2 16,-3 4 10-16,-3 0-5 16,3-4-3-16,1-1 0 15,-2-5-3-15,2-3 2 16,0-4 1-16,1-3 1 15,0-4 2-15,0 1-3 16,1 2 0-16,2 1 5 16,1 6-4-16,-3 3-1 15,2 0 0-15,-3 1-6 16,-2 0 8-16,-2-1-2 0,-1-1 0 16,-3-3 8-16,0-2-17 15,0-4 9-15,0 4 0 16,2 2-9-16,-1 3 18 15,2 0-9-15,0 0 0 16,2 0 0-16,0-4-1 16,0 0 1-16,0 1 0 15,-2-4-4-15,2-1 5 16,0-3-1-16,-1 4 0 16,1 2 7-16,1 3-7 15,-5 1 0-15,2-3 1 16,-4 3-10-16,-1-1 9 0,1-1-6 15,-1-3 5-15,1-4-19 16,-1-1 14-16,-1-2-2 16,0 2 8-16,0 5-1 15,0 1 1-15,-1 0 0 16,-8 1-7-16,-2-2 16 16,-2 0-11-16,2-3 2 15,1-4 0-15,3-2-5 16,0 0 5-16,3-1 0 15,1 3-1-15,0 4 7 16,1 3-6-16,2-4 0 16,0 3-4-16,0 2-7 15,-4-5-5-15,-3 2 16 16,-1-2-1-16,-1 0 6 16,-1 3-5-16,-1 3 0 0,2 1 0 15,-2-2-9-15,2 0 10 16,2 0-1-16,3-2 2 15,1-2 5-15,3-5-8 16,-3 1 1-16,3 4 0 16,-1 2 6-16,-1 7-3 15,1 6-3-15,-1 1 2 16,2 2 17-16,0 1-27 16,0-3 8-16,-4 1 0 15,-1-1-8-15,2 0 11 16,-1-3-3-16,-1-2 0 15,-2 0 4-15,2 5-4 0,-1 4 0 16,0 5 1-16,0 1-2 16,-2 0 1-16,2 1 0 15,-2 1-1-15,0-4 11 16,3 3-10-16,2-3 0 16,3 2 0-16,0-4-7 15,0-4 7-15,0 0 0 16,0 6-2-16,0 1 10 15,3 5-8-15,2-3 0 16,0 4 9-16,3-3-7 16,1 3 0-16,1-3-2 15,3-2 4-15,2 1 5 16,-3 0-9-16,3-1 0 0,0-3-2 16,-1-1 1-16,2 1 1 15,-4 2 0-15,0 9-3 16,-5 1 8-16,-2 3-5 15,-1 2 0-15,-1 3 13 16,0 1-17-16,3 0 4 16,0 0 0-16,5-3 4 15,2-5 1-15,2 0-5 16,3-2 0-16,-6 1 6 16,2-5-11-16,-3-4 5 15,-3-2 0-15,-2 3-1 16,-6 7 7-16,0 4-6 0,0 3 0 15,-5 5 5-15,-7 2-7 16,-1 4 2-16,-2 1 0 16,-3 3-8-16,0 0 7 15,-3 2 1-15,-1 1 0 16,-5 0 6-16,-3-1-12 16,-1 5 4-16,-4 0 2 15,-2 6-6-15,1 1 9 16,-3 1-3-16,-1 0 6 15,1 1-6-15,0 1 0 16,1-1 0-16,1 0 5 16,-2-1-10-16,1 1 10 15,0 1-4-15,0 1-1 0,0 3 1 16,-4 6-3 0,-1 1 2-16,-1 4 0 0,0 2 1 15,0 3 0-15,0 3-1 16,-3 0 0-16,0 3 11 15,-3 0-12-15,0-1 1 16,2 4 0-16,5-3-15 16,1 2 17-16,2 1-2 15,-2-2 0-15,-3 2 3 16,-3 0-3-16,-4 0 0 16,-6 0-1-16,0 0 1 15,-3 0 1-15,-2 5 1 16,0-2-2-16,1 2 5 15,1-4-13-15,-1 2 8 0,3 2 0 16,1 1 2-16,1 2-2 16,-3 2 0-16,1 2 0 15,-4 0 9-15,0 1-10 16,4 4 1-16,4-4 0 16,5 3-5-16,3 0 6 15,3-3-1-15,1 7 0 16,1-3 4-16,3 3-11 15,1 0 7-15,0-2 0 16,6 2 2-16,-1-2 1 16,0 1-2-16,3-1-1 15,0 0-3-15,0-2 2 16,2 1 1-16,1-2 0 0,1-1-5 16,1 0 5-16,2 0-19 15,0-1-18-15,1-1-98 16,-3-10-196-16</inkml:trace>
  <inkml:trace contextRef="#ctx0" brushRef="#br0" timeOffset="424500.375">23989 2820 496 0,'0'0'80'16,"0"0"-18"-16,-96-7-41 15,66 7 36-15,-1 0-24 16,1 17 5-16,-1 2 10 15,-3 7-22-15,-4 11-9 16,2 10 4-16,-2 3-18 16,7 5 17-16,2 2-5 0,8 0-10 15,5 2 11 1,8 1-13-16,8 3 6 16,0-1-9-16,22-1 0 0,13-4-2 15,11 1 2-15,14-4-6 16,11 2 0-16,9-7 6 15,11-8 0-15,7-8 0 16,9-9 10-16,14-9-9 16,9-5 4-16,10-8-4 15,9-2 3-15,-1-7 2 16,-3-15-6-16,1-4 2 16,-8-4 4-16,-5-4-6 0,-1 1 0 15,-6-6 6 1,-3 0-2-16,-7-1-4 0,-9 3 0 15,-8-1-4-15,-8 4 12 16,-12 2-9-16,-13 0 1 16,-10 1 0-16,-11 4 4 15,-8 1 0-15,-11 2-2 16,-8 2-2-16,-9-1 4 16,-5 3-2-16,-4-2 13 15,0-3-3-15,0 1 23 16,-12-6-29-16,-15-1 5 15,-9-5-11-15,-13 1 5 16,-12-3-12-16,-14 0 15 16,-14-1-8-16,-11 2 1 15,-12 3-1-15,-9 3 0 0,-3 3 1 16,2 6 10-16,-3 6-13 16,4 5 2-16,-1 11 0 15,-4 0-5-15,-2 3 9 16,2 13-5-16,2 4 1 15,3 4-7-15,5 3-16 16,13 8-35-16,15-1-4 16,22 2-18-16,25 0-60 15,22-3-51-15,19-9-178 16</inkml:trace>
  <inkml:trace contextRef="#ctx0" brushRef="#br0" timeOffset="425420.7098">28174 2620 352 0,'0'0'326'16,"-88"-13"-309"-16,45 13-5 0,-6 12 5 16,-8 20-15-1,-7 11 43-15,-8 18-23 0,-4 9 1 16,5 10 7-16,8 7-17 16,14 2 18-16,17 1-18 15,22-7-5-15,10-3 19 16,21-4-26-16,28-6 0 15,21-10-1-15,21-5 2 16,15-12-2-16,19-10 6 16,12-12-3-16,7-14 7 15,7-7-7-15,-2-19 4 16,-5-18-5-16,-9-8 9 16,-10-7-12-16,-19-5 1 15,-18-7-24-15,-20-1 22 0,-20-6-1 16,-20-4 3-16,-19-7 27 15,-9-7-24-15,-6-6 20 16,-24-9 14-16,-14-2-37 16,-20-2 0-16,-27 10 7 15,-32 16-7-15,-35 21 6 16,-31 25-5-16,-36 24-2 16,-32 12-32-16,-34 42-69 15,-34 42-23-15,-38 27-185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57:42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16787 6838 634 0,'0'0'92'0,"0"0"-86"16,0 0 78-16,0 0 38 16,0 0-89-16,0 0-24 15,0 0-9-15,0 15 0 16,0 7 26-16,-1 6-22 15,1 0 19-15,0 2-4 16,0-4-14-16,0 0 18 16,0-4-19-16,0-3-3 15,0-5 2-15,0-5 8 0,0-5-22 16,0-4-39-16,-2 0-145 16,-4-11-51-16</inkml:trace>
  <inkml:trace contextRef="#ctx0" brushRef="#br0" timeOffset="456.7765">16637 6827 762 0,'0'0'22'0,"0"0"2"0,0 0 15 16,0 0 71-16,0 0-58 15,-82 63-16-15,73-31-1 16,3 7-30-16,1 0 6 16,4 3 12-16,1 1-14 15,0-6 9-15,4-5-18 16,11-5 6-16,6-8-2 16,3-4-2-16,3-6-2 15,1-9 10-15,2 0-7 16,1-4-3-16,0-16 3 15,-1-3 4-15,-6-5-12 16,-3-1 5-16,-8-1 0 16,-7-1 4-16,-6 0 5 0,0-1-13 15,-1 1 4-15,-15 2 0 16,-2 0-3-16,-2 4 1 16,3 4 2-16,0 6 0 15,2 7-13-15,0 6 13 16,-1 2-13-16,-1 2-13 15,0 18 12-15,1 5-28 16,2 11-69-16,3 6-58 16,4 3-107-16</inkml:trace>
  <inkml:trace contextRef="#ctx0" brushRef="#br0" timeOffset="1219.4937">16641 7939 707 0,'0'0'88'16,"0"0"-74"-16,0 0 66 15,0 0-20-15,0 0-49 16,0 0 2-16,72-6-7 16,-56 9-1-16,-1 8-5 15,-8 3 0-15,-5 0 3 16,-2 3 1-16,-2-1 0 15,-17-1-4-15,-3-1-18 16,-2-1 13-16,1-5-4 16,4-2 5-16,6-6 4 0,4 0 2 15,1 0 5-15,8-1-2 16,0-5 2-16,0 2-10 16,5 2 3-16,8 2 0 15,1 0 1-15,5 0-1 16,-1 0 0-16,-2 2 12 15,4 3-8-15,-5 1-4 16,2-3 0-16,0 1 7 16,-1-1-7-16,-1-2 0 15,-1-1-132-15,-7 0-283 0</inkml:trace>
  <inkml:trace contextRef="#ctx0" brushRef="#br0" timeOffset="3006.949">16637 8933 356 0,'0'0'289'0,"0"0"-257"16,0 0 20-16,0 0 43 16,0 0-6-16,0 0-61 15,0 0-20-15,73-30 2 16,-57 30-3-16,-2 0-7 16,-1 5 0-16,-4 6 12 0,-6 2-26 15,-3 4 17-15,0 0-3 16,-6 1 35-16,-6-2-13 15,-1-6 10-15,4-3 0 16,6-5-29-16,1-2 21 16,2 0-24-16,0 2 0 15,0-2 10-15,12 3-3 16,4 1-8-16,1 2 1 16,-1 0 0-16,-4 3-8 15,-4 2 8-15,-5 4 0 16,-3 0 2-16,0 4 5 15,-9 0-8-15,-9 0 2 16,-6 0-1-16,0 0 42 16,0-3-17-16,-1-2 3 15,2-4-17-15,3-3-3 0,2-4-6 16,3-3-2-16,1-3-112 16,1-16-263-16</inkml:trace>
  <inkml:trace contextRef="#ctx0" brushRef="#br0" timeOffset="36322.9912">26806 6875 249 0,'0'0'110'0,"0"0"-35"0,0 0 11 16,0 0 35-16,0 0-44 15,0 0 31-15,0 0 12 16,2-19-64-16,-2 18-6 15,1 1-30-15,-1-2 7 16,2 2 18-16,-2 0-35 16,0 0 25-16,0 0-20 15,0 0-15-15,0 0 1 16,1 0-1-16,1 0 0 16,2 8-11-16,2 1 13 15,0 3-2-15,-1 1 0 16,1 1 1-16,1 2-2 0,0-2 12 15,1 0-11-15,-2-2 0 16,-1-2 9-16,-1-4-8 16,0-3-1-16,1 0 5 15,-2-3 4-15,1 0-7 16,4 0 29-16,5 0-3 16,5-5-20-16,3-10 17 15,4-2-25-15,-1 1 5 16,0-1-13-16,0 0-7 15,-5 3-26-15,-4 1-76 16,-1 1-139-16,-5 3-198 16</inkml:trace>
  <inkml:trace contextRef="#ctx0" brushRef="#br0" timeOffset="37341.1145">22521 6950 384 0,'0'0'102'0,"0"0"-57"16,0 0 98-16,0 0-48 15,0 0-17-15,0 0 47 0,1-25-55 16,-1 22-32 0,0 1 10-16,2-1-8 0,-2 2 6 15,0-1-17-15,0 2-13 16,0 0 10-16,0 0-26 15,0 0-16-15,0 8 15 16,0 11 1-16,0 5 6 16,0 3-3-16,3-4 0 15,0-1-1-15,2-2-1 16,0-6 1-16,0-1-2 16,-1-5 10-16,1-4-10 15,-2-2 0-15,1-2-5 0,6 0 5 16,9-3 4-1,6-14-1-15,6-7 4 0,4-2-7 16,-1-2-9-16,0 0-70 16,0 4-125-16,-6 3-165 15</inkml:trace>
  <inkml:trace contextRef="#ctx0" brushRef="#br0" timeOffset="44623.3777">25422 7956 267 0,'0'0'238'0,"0"0"-168"16,0 0-7-16,0 0 8 15,0 0-23-15,0 0 3 16,0 0-51-16,0-3 6 16,0 17 15-16,0 1-4 15,0 3 3-15,3 2 17 16,1-4-28-16,1-5 21 15,3-4-10-15,1-4-10 16,5-3 40-16,6 0-32 16,4-10 6-16,6-6-19 15,1-3-5-15,-3 2-81 0,-5 0-109 16,-10 3-159-16</inkml:trace>
  <inkml:trace contextRef="#ctx0" brushRef="#br0" timeOffset="63866.2996">16686 11775 408 0,'0'0'42'0,"0"0"-3"16,0 0-30-16,0 0 66 15,0 0 9-15,0 0-4 16,0 0-7-16,0-10-52 16,0 10 2-16,0-1 41 15,0 0-56-15,4-2 2 16,8 0-10-16,6 0 5 15,4-3 0-15,6 2-5 16,9 0 0-16,6 0 15 16,8-2 4-16,5 1-22 15,4-1 3-15,1-1 0 0,5 0-7 16,4 0 8-16,3-2-1 16,0 1 1-16,-1-2 13 15,-6 1-14-15,-7 1 0 16,-4 2 0-16,-10 1-8 15,-8 2 9-15,-7 0-1 16,-9 1 1-16,-9-1 6 16,-5 1-9-16,-2 2 2 15,-4-1-34-15,1 1 12 16,2-1-116-16,-2-1-88 0,-2-2-229 16</inkml:trace>
  <inkml:trace contextRef="#ctx0" brushRef="#br0" timeOffset="84576.2228">11064 13477 256 0,'0'0'181'0,"0"0"-149"15,0 0 6-15,0 0 64 16,0 0-21-16,0 0-11 16,0 0 10-16,0 0-28 0,-6-7 13 15,6 7-40-15,0 0 1 16,0 0 1-16,0 0-25 16,0 0 0-16,0 0 2 15,13 0 11-15,4 0-15 16,8 0 13-16,4 0-13 15,4 0 23-15,1 0-23 16,0 0 1-16,-1 0 1 16,-6 0 12-16,1 0-10 15,-7 0-4-15,-2 0 0 16,-7 0-12-16,-3 0 23 16,-4-1-11-16,2-1 3 0,-4 1-3 15,-3 1 0 1,2 0 0-16,-1 0 4 0,1 0-12 15,4 0-46-15,0 0-18 16,1 0-97-16,-4 0-118 16</inkml:trace>
  <inkml:trace contextRef="#ctx0" brushRef="#br0" timeOffset="86273.7127">14911 13438 482 0,'0'0'156'0,"0"0"-70"15,0 0-55-15,0 0 45 16,0 0 29-16,0 0-49 16,-15-13-6-16,15 13-31 15,0-3-15-15,0 3 18 16,0 0-21-16,0 0 14 16,0 0-15-16,0 0 2 15,0 0-5-15,0 0 3 16,0 0 0-16,12 0 17 15,7 3-17-15,2 2 0 0,5 0 15 16,-1 2-6 0,0-2-16-16,2 3 8 15,-2-4-1-15,-2 1 0 0,-1 1 7 16,-4-1-6-16,-4-1-1 16,-1 1-43-16,-6 1-118 15,-5-6-111-15</inkml:trace>
  <inkml:trace contextRef="#ctx0" brushRef="#br0" timeOffset="87879.976">19951 13514 582 0,'0'0'100'15,"0"0"-95"-15,0 0 66 16,0 0 72-16,0 0-65 0,0 0-38 16,0 0-22-1,-4-2-15-15,4 2 19 0,0 0-20 16,0 0-1-16,0 0 1 16,1 0 10-16,12 0-12 15,4 0 0-15,4 0 2 16,2-1 2-16,0-1-2 15,1 1-2-15,0 1 3 16,-4 0 5-16,-1 0-8 16,-2-3 0-16,-5 3 1 15,0 0 0-15,-3 0-1 16,-6 0 0-16,0 0-31 16,-3 0-130-16,0 0-18 15,0 0-204-15</inkml:trace>
  <inkml:trace contextRef="#ctx0" brushRef="#br0" timeOffset="96956.7855">11437 13584 277 0,'0'0'28'0,"82"4"-27"16,-30 0 38-16,5-1 11 15,4-2-15-15,6 0-3 16,11 0-25-16,7-1 16 0,7 0 3 16,8 0-4-16,6-3 21 15,9-8-17-15,6 2-18 16,1 0 31-16,4-1-28 16,3 2 19-16,5-3 17 15,8 2-36-15,10-1 25 16,6 0-22-16,7-2-13 15,3 2 29-15,-2 1-28 16,-4 2 5-16,-4 1 12 16,0 1-14-16,4 1 18 15,6-1-18-15,2 0-4 16,0 0 23-16,-3 3-13 0,-4 0 5 16,2-1 9-16,-2 0-19 15,6-5 24-15,5 2-26 16,-1-2-4-16,1 0 18 15,-8 0-16-15,-5 2-2 16,-1 0 8-16,-4-2 1 16,1 5-9-16,1-3 0 15,-3 5 7-15,1 1 6 16,-7 0-12-16,-5 0 2 16,1 0 2-16,-5 0 8 15,6 0-13-15,3 0 0 16,-1 0-3-16,6 0-1 15,-4 0 7-15,-5 4-3 0,3 2 4 16,-8 1 1 0,3 0-7-16,2-4 2 0,-2 2 0 15,0 0-2-15,2-2 2 16,-5 1 0-16,-6 1 0 16,-1 0 9-16,-3-5-9 15,-5 0 0-15,0 2 3 16,-2-2-7-16,-1 3 4 15,-1-2 0-15,-3 3-3 16,-8 3 7-16,-9-4-4 16,-8 3 0-16,-8-1 2 15,-9-2-4-15,-5-1 3 0,-11 1-1 16,-7-2 0 0,-9-1 5-16,-8 0-5 0,-5 0 3 15,-5 0 2-15,-7 0-6 16,-3 0 11-16,-5 0-10 15,-6 0 0-15,-1-1 0 16,-4 1-5-16,0 0-62 16,0-3-210-16,-9-13-415 15</inkml:trace>
  <inkml:trace contextRef="#ctx0" brushRef="#br0" timeOffset="107945.074">21865 6645 139 0,'0'0'46'0,"0"0"-38"0,0 0-2 15,0 0 0-15,0 0-6 16,0 0-35-16,0 0-24 16</inkml:trace>
  <inkml:trace contextRef="#ctx0" brushRef="#br0" timeOffset="109991.8836">22044 9961 585 0,'0'0'87'15,"0"0"16"-15,0 0 8 16,0 0 1-16,0 0-73 16,-102 1 4-16,80 9-20 15,1 4 12-15,3 0 1 16,3 2-21-16,6-1 0 0,5 4-8 16,2-1 7-16,2 1-14 15,0 1 0-15,6-2 1 16,12-1-5-16,5-2 15 15,3-1-11-15,6-2 0 16,1 1 4-16,0-3-5 16,-1 2 1-16,-8-4 0 15,-3 1 1-15,-11-1-1 16,-1 0 0-16,-7-1 16 16,-2 5-14-16,0 0 28 15,-11 3-1-15,-10 4-12 16,-7 1 26-16,-5 1-33 0,-4 0 3 15,-2-1-4-15,0-1 3 16,2-6-10-16,2-1-2 16,7-5-16-16,9-6-11 15,10-1-51-15,9 0-58 16,0-20-338-16</inkml:trace>
  <inkml:trace contextRef="#ctx0" brushRef="#br0" timeOffset="111894.1377">26375 9827 508 0,'0'0'130'15,"0"0"-95"-15,0 0 61 16,0 0 6-16,0 0-14 16,0 0-28-16,-43-21-38 15,30 21 1-15,-5 0 9 16,0 9-17-16,-5 1 35 15,0 4-22-15,-3 3-3 16,2 3 12-16,2 2-24 16,3 2 15-16,5 1-7 15,8-2-12-15,4 1-9 0,2-2 0 16,0-4 4-16,11-2-2 16,7-4 2-16,1-5-4 15,2-1 2-15,0-6 6 16,-1 0-8-16,-1-1 0 15,-2-13 6-15,-4-1-1 16,-3-4-5-16,-2-3 0 16,0-1 8-16,-3-2 3 15,-2-1-11-15,2 3 0 16,-2 4 1-16,0 6-5 16,1 4 4-16,-1 7 0 15,-2-1 1-15,-1 3 4 16,2 0-9-16,-1 3 4 0,4 14 0 15,-1 5-15-15,-1 3 28 16,-1 3-13-16,-2 2 9 16,0 1 9-16,0-1-17 15,0-1-1-15,0-2-1 16,1-1-5-16,2-4 7 16,6-2-2-16,2-1-24 15,1-2-86-15,4-3-211 16</inkml:trace>
  <inkml:trace contextRef="#ctx0" brushRef="#br0" timeOffset="115972.8809">2881 15983 311 0,'0'0'70'16,"0"0"-62"-16,0 0 11 15,0 0 62-15,0 0-52 16,0 0-5-16,0 0-3 0,91 0 10 16,-62 0 2-16,5 0-10 15,8 0 0-15,7 0-2 16,3 0-9-16,6-2 11 15,-1-3-16-15,10-1-1 16,3-1 10-16,2-2-16 16,2-1 7-16,-3 0 4 15,-6 1-10-15,-5 3-1 16,0 0 0-16,-7 1 0 16,-4-2 10-16,-5 3-5 15,-10 1 0-15,-1 0 12 16,-11 0-13-16,-8 2 5 0,-4 0-2 15,-1-1-3-15,-6 2 5 16,0 0-9-16,3 0 0 16,0 0-3-16,1 0-35 15,2 0-43-15,-4 0-183 16</inkml:trace>
  <inkml:trace contextRef="#ctx0" brushRef="#br0" timeOffset="118360.8755">3335 16883 395 0,'0'0'39'0,"0"0"-31"15,0 0-2-15,0 0 0 16,0 0 9-16,0 0-11 0,40 6 10 15,-10-3 13-15,9-1-20 16,5 1 49-16,7-3-39 16,10 0-17-16,5 0 38 15,4 0-35-15,2 0-1 16,1-6 3-16,-3 1 3 16,-3-2-9-16,-6 2 1 15,-4 0 0-15,-5 2-4 16,-3-2 12-16,-4 2-4 15,-6 0-4-15,-6 0 3 16,-11 3-10-16,-7 0 5 16,-8 0 0-16,-2 0 1 15,-5 0-17-15,0 0-19 0,0 2-20 16,-5 2-105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7:00:00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1655 8880 507 0,'0'0'69'16,"0"0"3"-16,0 0-19 15,0 0 18-15,0 0 13 16,0 0-63-16,0 0 7 16,0 0-28-16,-10-20 3 15,26 20-4-15,4 0 7 16,8 0-6-16,9 0 0 15,2 3 12-15,3 0-17 16,7-2 5-16,2 1 0 16,7-2 7-16,7 0-2 15,1 0-1-15,3 0 3 16,1 0 4-16,1 0-4 16,-2 0-7-16,1 0 2 15,-1 0 17-15,4 3-15 16,-1-3 6-16,-1 0 10 0,5 0-12 15,3 0 6-15,5 0-14 16,4 0 0-16,0 0 0 16,1 0 10-16,1 0-10 15,1 0 0-15,1 0 6 16,-2 0-6-16,-4 0 0 16,1-3 12-16,-4 1-8 15,-4-2 2-15,0-1-6 16,-4 2 0-16,4-2 10 15,-1 2-10-15,1-1 0 16,-2 0 2-16,-1 0-8 16,-4-3 4-16,4 4 2 0,-6-1 0 15,3 1 20-15,-6 0-34 16,-4-1 15-16,-2 1-1 16,-1 0 4-16,-2-1 2 15,-2 2-6-15,-3-3 0 16,2 0 3-16,-4 1-3 15,-1 1 0-15,-2-1 0 16,3 0-11-16,-2 1 22 16,5 0-10-16,-4 0-1 15,1 3 2-15,-3-2-5 16,-2 0 3-16,2-1 0 16,-2 1-4-16,5-1 7 15,3-1-3-15,-1-1 0 0,2 0-2 16,-1 1 2-16,-3-1 0 15,1 2 2-15,-3 0-2 16,-1-2 5-16,1 2-3 16,-4 0-2-16,1 2 1 15,-1-1-7-15,1-1 6 16,-1 3 0-16,4-2-4 16,-1 0 19-16,4 2-23 15,3-1 8-15,3 0 0 16,2-2-10-16,4 1 19 15,-1-1-9-15,4 0 0 16,4-1 8-16,1 1-10 0,1 2 2 16,2-2-9-16,-5 2-1 15,4-1 13-15,-2 2-3 16,-2-3 8-16,0 3-8 16,3 0 0-16,-2-2 0 15,3 2 8-15,8-2-13 16,0 1 5-16,3-1 0 15,2 0-3-15,-1-2 14 16,5 0-11-16,3-1 0 16,-3 3 0-16,0-1-16 15,0 1 18-15,-3 1-2 16,-3 0 0-16,0-1 6 16,0-1-6-16,3 2 0 15,0 0 3-15,-3-2-1 16,-1-2 0-16,-2 1-2 15,0 1 0-15,0-4 4 0,0 3-7 16,0 1 3-16,-6 0 0 16,0 3-15-16,-3-2 24 15,2 2-9-15,-7 0 0 16,3-2 6-16,0 2-11 16,-1-1 5-16,5-1 0 15,1-1 4-15,-3-1-4 16,0-1 0-16,-3 0-9 15,0 1 25-15,5-1-19 16,-4 0 3-16,-2 2-6 16,-2 1-6-16,-3-1 14 0,0 3-2 15,-1 0 0-15,0 0 15 16,-2 0-23-16,-3 0 8 16,2 0 0-16,-2 3-3 15,1-2 5-15,3-1-2 16,0 1 0-16,1 1 14 15,-3-1-26-15,-2-1 12 16,0 0 0-16,1 2-1 16,1-2 2-16,1 1-1 15,0 1 0-15,-1-1 10 16,0 2-11-16,-2 0 1 16,-1 2-4-16,0-1-1 15,1 2 10-15,-2-4-5 0,-1 2 0 16,-1-1 1-1,3-1-5-15,0-2 4 0,4 3 0 16,3-2-2-16,0 1 11 16,-2-1-9-16,-2 1 0 15,1-1-2-15,2 1 2 16,1-2 0-16,0 0-1 16,2 0-1-16,-3 3 2 15,-1-1 0-15,1 1 1 16,-3 1 6-16,-1 1-14 15,1-1 4-15,-3 0 3 16,1 0-3-16,-3 1 9 0,1-3-6 16,3 1 3-1,2 0 3-15,0 0-6 0,2-3 0 16,-1 1-4-16,-1-1-8 16,1 0 21-16,0 0-9 15,1 0 0-15,-2 0 8 16,-1-4-16-16,-5 1 7 15,-6 0 1-15,-4 1 1 16,-5 0 3-16,-4-1-4 16,-4 2 0-16,-6 0 2 15,-2-1-5-15,-3 2 3 16,-6 0 0-16,0 0 3 16,-6 0 4-16,-5 0-6 15,-2 0-1-15,-1 0 4 16,-1 0-4-16,0 0 0 0,0 0 1 15,0 0 2-15,0 0-1 16,0 0 9-16,0 0 5 16,2 0-15-16,1 0 7 15,2 0-8-15,0 0 0 16,1 0 11-16,-1 0-9 16,-4 0-1-16,1 0 11 15,-2 0-8-15,0 0 24 16,0 0-13-16,0 0-3 15,0 0 19-15,0-1-28 16,1 1 7-16,1-2-6 16,1 2 2-16,2 0-8 15,0-1 6-15,1 0-4 0,-2-2 0 16,1 3 4-16,-2 0-4 16,0 0 0-16,-1 0 12 15,2 0-26-15,-3 0 14 16,1 0 0-16,1 0 2 15,-3 0 2-15,1 0-4 16,1 0 0-16,-2 0 3 16,0 0-12-16,0 0 12 15,1 0-3-15,-1 0 5 16,0 0-5-16,0 0 0 16,0 0-2-16,0 0 4 15,0 0-9-15,3 0 10 0,2 0-3 16,1 0 4-16,-1 0 2 15,1 0-6-15,-1 0 0 16,0 0 1-16,-1 0-10 16,1 0 9-16,-2 0 0 15,4 0-1-15,-3 0 10 16,-1 0-9-16,2 0 0 16,-4 0 2-16,2 0-15 15,-1 0 18-15,1 0-5 16,-1 0 0-16,2 3 4 15,-1-3-4-15,1 0 0 16,2 0 5-16,0 1-11 0,0-1 6 16,3 0 0-16,-1 1-1 15,-2-1 8-15,-2 0-7 16,1 0 0-16,-3 0 1 16,-2 0-5-16,0 0 4 15,0 0 0-15,0 0 2 16,0 0-1-16,0 0-1 15,0 0 0-15,0 0 10 16,0 0-14-16,0 0 4 16,0 0 0-16,0 0 1 15,0-5 10-15,-2 0-19 16,-3-2 8-16,1-1 0 16,1-1 0-16,-2-1 2 15,0 2 0-15,1-1-2 16,0 0 11-16,1-1-10 0,0 3-1 15,0-3 3-15,0 6-2 16,1-4-1-16,1 1 0 16,-2 0 2-16,1-1 11 15,1-1-13-15,-1-1 0 16,1 0-6-16,-1-3-2 16,1-3 9-16,-1-2-1 15,0-1 0-15,2-2 17 16,0-1-17-16,0-2 0 15,0-2 7-15,0-1-16 16,0-2 9-16,0-1 0 16,0 1-3-16,0-3 18 0,0 0-15 15,0 0 0-15,0-1 5 16,0 4-18-16,0-1 17 16,0 4-4-16,0 1 9 15,2 1 2-15,1-1-11 16,-1-3 0-16,1 4 5 15,-2-3-18-15,1 1 22 16,1-2-9-16,-2 3 5 16,2 0 2-16,-1-1-7 15,-1 2 0-15,1-1 5 16,-1 2-17-16,1 0 21 16,-2-1-9-16,0 0 5 15,0 1 5-15,0 0-9 0,0-2-1 16,1 2 2-16,1 0-3 15,-2-1 1-15,0 2 0 16,0-1 4-16,0-1 7 16,2 2-11-16,0-3 0 15,-2 4-6-15,0-1 6 16,0 0 0-16,1 1 2 16,-1 1-5-16,0-1 17 15,0 1-23-15,0 0 9 16,0-2 0-16,0 1-3 15,0-1 3-15,0-2 0 16,0 2 2-16,0-4 12 0,0 1-22 16,0-2 8-16,0 4-1 15,0 2 1-15,0 0 0 16,0-1 2-16,0 1-4 16,0 0 6-16,0 0-4 15,0 0 0-15,0-1 1 16,-1 0-11-16,-1 0 10 15,2-1 0-15,0 0 11 16,0-1-10-16,-2 2-1 16,2-2 0-16,0-2 2 15,0 1-10-15,-2-1 19 16,2 1-11-16,-1-1 1 16,-1-1 7-16,-1-2-8 15,0 1 0-15,0 1 0 16,2-1-5-16,-1 0 5 0,-1 0 0 15,2 0-1-15,1-3 10 16,-2 1-12-16,2 2 3 16,0-2 0-16,0 2-11 15,0 1 23-15,0-2-12 16,0 2 0-16,0-2 2 16,0-2-2-16,0 3 0 15,0-2 3-15,0-1-17 16,0 3 26-16,0 0-12 15,0 1 0-15,0 5 11 16,0 1-12-16,0 1 1 16,0 6 0-16,0 3-18 0,0 2 26 15,0 0-8-15,0 4 0 16,0 0 9-16,0 3-14 16,0-1 5-16,0 3 0 15,0 0-13-15,0 0 22 16,0 0-18-16,0 0-18 15,0 3-103-15,0 14-35 16,0 7-222-16</inkml:trace>
  <inkml:trace contextRef="#ctx0" brushRef="#br0" timeOffset="12517.0786">2207 14727 350 0,'0'0'73'0,"0"0"-46"16,0 0 61-16,0 0 39 16,0 0-104-16,0 0 13 15,0 0 19-15,-7-4-18 16,7 4 15-16,0 0-18 16,0 0-14-16,0 0-3 15,0 0-7-15,0 0-13 16,0 0 3-16,4 0 0 15,5 0-3-15,10 9 5 16,-2-1-2-16,4 1 2 0,-3 0 8 16,4 3-10-16,-1-2 0 15,0 0 1-15,0-3-6 16,-2-4 5-16,-1 1 0 16,0-4 6-16,-3 0 6 15,1 0 9-15,-2 0 1 16,2-2-17-16,2-5 26 15,-3-1-28-15,4-1 9 16,-1-1 9-16,0 0-12 16,-3 2-7-16,0 1-2 15,-6-2-1-15,4 4 1 16,-2-1 4-16,-5 1-4 0,0 2 4 16,-3 0 5-1,1 2-9-15,-4-2 0 0,3 3 1 16,0 0-17-16,-3 0 22 15,0-1-6-15,3-1 0 16,0 1-15-16,0 1-71 16,0-2-52-16,-3 1-114 15</inkml:trace>
  <inkml:trace contextRef="#ctx0" brushRef="#br0" timeOffset="15700.6122">3808 14808 372 0,'0'0'68'0,"0"0"-35"15,0 0 45-15,0 0 20 0,0 0-48 16,0 0 6-16,0 0-17 15,-2-6-25-15,2 6 4 16,0 0-18-16,0 0 3 16,9 0 10-16,11 0-5 15,3 0-6-15,9 0-2 16,2 0 3-16,9 0 7 16,2 0 0-16,1 0 3 15,2-2 1-15,-5-1-5 16,2 1-9-16,-2 0 0 15,-4 0 0-15,0-1 6 16,-8 3-5-16,-7-1 0 16,-9 0-1-16,-5-2 10 0,-4 3-13 15,0-3 3-15,-3 3 0 16,-1-2 0-16,1 1 0 16,4 1-7-16,-1-4-127 15,-3-3-249-15</inkml:trace>
  <inkml:trace contextRef="#ctx0" brushRef="#br0" timeOffset="20659.9752">9512 14286 569 0,'0'0'133'16,"0"0"-129"-16,0 0-4 16,0 0 8-16,0 0-21 15,0 0-85-15,0 0-111 16</inkml:trace>
  <inkml:trace contextRef="#ctx0" brushRef="#br0" timeOffset="26070.1004">14729 15187 694 0,'0'0'24'16,"0"0"-6"-16,0 0 96 15,0 0 3-15,0 0-46 16,0 0-61-16,0 0-8 16,-57 32 14-16,86-27-14 15,21-3 29-15,24-2 17 0,20-2-43 16,17-12 18-16,9-2-23 15,3 1 11-15,3-2-7 16,3 1 0-16,-2 3-4 16,-6-2 0-16,-9 3 13 15,-15 1-26-15,-20 4 13 16,-17 3-28-16,-19 4 13 16,-18 0-89-16,-17 0-83 15,-6 0-99-15</inkml:trace>
  <inkml:trace contextRef="#ctx0" brushRef="#br0" timeOffset="30472.9505">17529 14822 281 0,'0'0'135'15,"0"0"-95"-15,0 0 42 16,0 0 33-16,0 0-31 0,0 0 9 15,0 0-34-15,0 0-8 16,-21-25 5-16,21 25-9 16,0 0-47-16,0 0 26 15,0 0-17-15,0 0 11 16,0 3-1-16,0 11-18 16,7 2-1-16,2 4 11 15,6 0-5-15,0-3-7 16,7-3 5-16,8-3 8 15,6-1-10-15,7-4 1 16,5-4-2-16,4-2-1 0,0 0 0 16,-5 0 9-1,-1-7-6-15,-7-3-3 0,-5 1 0 16,-6-3 0-16,-4 2 0 16,-4-3 0-16,-4-1 4 15,-4 2 1-15,0-1-2 16,-6 2 0-16,-2 1-3 15,2 3 7-15,0 0-14 16,3 2 7-16,-3 2 0 16,-1-1 3-16,1 4-1 15,-2 0-2-15,0 0 0 16,1 0-10-16,-2 0 5 16,-2 0 5-16,1 0-52 15,-2 0 2-15,0 0-65 16,0 0-22-16,0 4-29 0,0-1-143 15</inkml:trace>
  <inkml:trace contextRef="#ctx0" brushRef="#br0" timeOffset="32369.5668">19217 15037 410 0,'0'0'56'16,"0"0"-44"-16,0 0 24 15,0 0 71-15,0 0-34 16,0 0-3-16,0 0-47 15,0-3 27-15,2 3 6 16,4 0-41-16,4 0 1 16,7 0-9-16,8 0-3 0,11 0 18 15,13 0-18-15,10 0 26 16,10 0-13-16,4-2-13 16,3-1-4-16,3 1 0 15,-1-5 0-15,4 2-2 16,0 1 9-16,-1-2-7 15,-3 1 1-15,-3-1 10 16,-2-1-15-16,-12-1 4 16,-8 0 0-16,-10-1-9 15,-12 0 23-15,-9 1-14 16,-7 2 0-16,-5 0 1 16,-3 2 3-16,-3 0-4 0,-2 0 0 15,1 1-13-15,-3 1 23 16,0 2-20-16,1 0-25 15,-1 0-123-15,0 0-86 16,0-3-188-16</inkml:trace>
  <inkml:trace contextRef="#ctx0" brushRef="#br0" timeOffset="39651.2616">30755 15068 516 0,'0'0'20'0,"0"0"-11"15,0 0 5-15,126 0 9 16,-56-5 36-16,11 1-25 16,16-1-30-16,12 2 10 15,4 1-7-15,2 1-4 0,-6 1-2 16,-9 0 1-16,-9 0-2 15,-14 0-14-15,-11 0-138 16,-9 0-210-16</inkml:trace>
  <inkml:trace contextRef="#ctx0" brushRef="#br0" timeOffset="67803.8479">9954 13729 276 0,'0'0'98'0,"0"0"-20"16,0 0 19-1,0 0-9-15,0 0-30 16,0 0-3-16,0 0-21 0,0 0-26 15,0 0 28-15,3-25-12 16,0 17-11-16,2 1 20 16,1-3-24-16,3-2-7 15,1-2 9-15,6-4-4 16,3 1 12-16,3 0-18 16,0 0 11-16,1 1-5 15,1 2-1-15,-1-1-5 16,1 1-1-16,0 1 0 15,-1 1-1-15,2 1 1 16,-3-2 0-16,2 1-1 16,-1 1 3-16,2-2-2 0,0 1 0 15,2-2 2-15,1-1-8 16,-1 0 7-16,3 3-1 16,0-2 0-16,1 2 4 15,2 0-4-15,-2 2 0 16,1 0 4-16,-3 0-11 15,1 1 5-15,-1-3 2 16,2 3-6-16,0-4 18 16,2 3-13-16,1-4 1 15,4 2 0-15,0-3-6 16,3 3 6-16,-2-1 0 16,1 0-8-16,-3 3 16 0,-1-1-14 15,1 0 10 1,1 0-4-16,2 0 0 15,0-3-4-15,-1 3 4 0,-2 2 0 16,0-2 7-16,2 1-7 16,2 0 1-16,-3 0-1 15,-4 1 0-15,-4 1 0 16,0 1 1-16,0-3-10 16,1 1 20-16,1 1-14 15,-4 2 3-15,-1 0 0 16,-2 2-4-16,5 0 8 15,4-3-5-15,2 1 1 16,3 0 0-16,-2-2 0 0,-1 2 0 16,-3 1 5-1,-5 1-15-15,5-4 16 0,0 2-6 16,-1 0 0-16,-2 1-2 16,-4 1 0-16,-4 0 2 15,1 1 0-15,-3 0-3 16,-2 1 3-16,0 1 0 15,-1-3 5-15,2 1-5 16,-1 2-1-16,0 0 1 16,3 0 0-16,-2 1-3 15,2-2 3-15,3 0 0 16,1 0 5-16,2 1 0 16,-2-1 2-16,-4 2-7 0,0 0 0 15,-2 0-3 1,-2 0 3-16,1 0 0 0,-6 0 0 15,-2 3 4-15,1 1-4 16,-4 0 0-16,1 2 3 16,3-1 4-16,0 0-2 15,0 0 4-15,0 2-1 16,0-1-2-16,-1 0 1 16,2-1-3-16,-3 3-4 15,0 0 0-15,0-1 2 16,-2 1 6-16,1 0-8 15,1-1 7-15,-2 2 6 16,2-3-12-16,-1 3 2 16,2 0 7-16,-1 1-7 0,0 0-1 15,1 2 9-15,-2-5-4 16,-1 4 7-16,1-4-14 16,1 2 2-16,-2-3 12 15,-1 0-13-15,2 1 8 16,-1-1-4-16,-1 0-2 15,2 1 1-15,-2-2-4 16,0 0 0-16,-2 0 0 16,-1 0 2-16,0-3 2 15,-2 1-4-15,2-1-31 16,0 1-70-16,-3-3-101 16,0 0-165-16</inkml:trace>
  <inkml:trace contextRef="#ctx0" brushRef="#br0" timeOffset="68199.742">12972 12961 275 0,'0'0'233'16,"0"0"-107"-16,0 0-68 0,0 0 94 16,0 0-50-16,0 0-95 15,-6-2-1-15,6 2 2 16,9 9-6-16,3 3 33 16,-3 1-35-16,4 3 49 15,-2 1-24-15,-2 0-6 16,2 2-4-16,-2 3 3 15,-3 2-13-15,-1-2 17 16,-2 0-17-16,-3 0 11 16,0 0-16-16,0-5 10 15,-3 0-8-15,-5-3-1 16,-5 0-1-16,-3 1 0 16,-5-1-27-16,-3 1-85 15,-9-3-114-15,-1-1-193 16</inkml:trace>
  <inkml:trace contextRef="#ctx0" brushRef="#br0" timeOffset="73156.8625">6859 14376 139 0,'0'0'198'16,"0"0"-150"-16,0 0-36 15,0 0 58-15,0 0 43 16,0 0-55-16,-7 0-39 16,7 0-11-16,0 0 7 0,0 0 7 15,0 0-17-15,0 0 5 16,0 0 11-16,4 0-17 15,4 0 6-15,-2 0-10 16,4 0 10-16,-2-2-3 16,1-1-1-16,1-1 2 15,-1 1 7-15,0 3-3 16,3-3-1-16,-3 1-11 16,1 0 6-16,-2 0-7 15,5-1 4-15,-4 1 5 16,3 2-8-16,-3 0 9 15,0 0-7-15,3 0-2 16,0 0 2-16,0-3-5 16,4 1 3-16,-2 1 0 15,0-2 5-15,0 0 4 0,1 0-17 16,-2 1 8-16,2-1 0 16,-3 3 0-16,0 0 2 15,0-2 2-15,2 2-4 16,-1 0 0-16,-1-1 0 15,1 1 0-15,-1-2 7 16,-1 2-9-16,2 0 2 16,-4 0 0-16,2 0 6 15,0 0-1-15,-2 0-5 16,0 0 0-16,0 0 2 16,2 0-13-16,-1 0 22 0,2 0-11 15,-3 0 0 1,3 0-2-16,1 0 2 0,-2 0 0 15,2 0 9-15,-2 0-14 16,-1 2 6-16,2-2-1 16,-3 1 0-16,2 1 9 15,-1-2-14-15,-1 3 5 16,-2-3 0-16,2 2-11 16,2 0 19-16,-1-1-8 15,2 1 1-15,0-2 5 16,-3 1-6-16,4 2 0 15,-2-2 0-15,-1 1-6 16,2 1 7-16,2-3-1 16,-3 0 0-16,0 2 0 0,1 0 0 15,1-1-1-15,-2-1 0 16,2 0 1-16,-2 0 2 16,1 0-1-16,1 0 3 15,-1 0-4-15,3 0 0 16,-2 0-4-16,2 0 13 15,2 0-13-15,-1 0 4 16,-1 0 0-16,0 0-1 16,-2 0 2-16,2 0-1 15,0 0 0-15,1 0 5 16,1 0-15-16,2 0 14 16,-1 0-4-16,0 0 1 0,4 0 6 15,-2 0-7-15,4 0 0 16,1 0-6-16,-3 0-3 15,2 0 11-15,-1-3-2 16,-1 1 6-16,0-1 3 16,-2 1-18-16,5 1 9 15,-4 1 0-15,3-2 0 16,-5 1 0-16,2 0 0 16,0-2-1-16,-1 1 9 15,2 0-7-15,-1 2-1 16,-2-3 1-16,2 0-8 15,0 1 7-15,-3-1 0 16,3 2-3-16,-2 1 3 16,-1 0 0-16,1-1 0 15,-2 1 1-15,5 0-1 0,-3 0 1 16,0 0 0-16,1 0-1 16,-2 0 1-16,2 0-1 15,-1 0 0-15,-1 0 0 16,-3 0 1-16,-1 0-1 15,0 0 0-15,0 0 0 16,-1 0 5-16,-4 0-5 16,6 0 0-16,-3 0 1 15,-2 0-3-15,2 0 2 16,3 0-3-16,-2 0 3 16,1 0 2-16,4 0 1 15,-3 0-3-15,-2 0 9 0,4 0-11 16,-3 0 2-16,0 0 0 15,1 0-5-15,-3 0 11 16,-2 0-6-16,2 0 0 16,-3 0 1-16,2 0 4 15,-3 0-5-15,1 0 0 16,-1 0 3-16,-2 0-2 16,4 0 3-16,-5 0-4 15,-1 0 5-15,-1 0-5 16,2 0 2-16,-2 0 1 15,1 0-1-15,-1 0 1 16,0 0 11-16,0 0-7 16,0 0 0-16,3 0 14 0,2 0-5 15,0 0 7-15,-2 0-4 16,-1 0-18-16,-1 0-1 16,-2 0 6-16,1 0-1 15,0 0-2-15,1 0-3 16,-2 0 0-16,-1 0-6 15,1 0 11-15,-2 0-5 16,1 0 9-16,1 0 1 16,-2 0-10-16,1 0 0 15,-1 0 5-15,2 0 0 16,-1 0-1-16,-1 0-1 16,2 0 2-16,-1 0 0 15,-1 0-2-15,0 0 3 16,0 0-3-16,0 0 10 0,0 0-12 15,0 0 12-15,0 0-11 16,0 0 0-16,0 0-4 16,0 0-15-16,0 0-82 15,0 1-127-15,-15-1-98 16</inkml:trace>
  <inkml:trace contextRef="#ctx0" brushRef="#br0" timeOffset="80567.5307">13234 5895 470 0,'0'0'106'0,"0"0"-16"15,0 0-19-15,0 0 65 16,0 0-41-16,0 0-19 16,0 0-19-16,0 0-53 15,-4-24 41-15,1 20-17 0,-3 1-23 16,-3 0 38-1,2 2-41-15,-4 1 10 0,-2 0 0 16,-1 0-12-16,-4 0 0 16,3 7-1-16,-4 1 7 15,1-2-7-15,2 4 1 16,0-6 0-16,0 4-2 16,3-3 7-16,0-1-6 15,2 1 1-15,-1 3 0 16,3-4-2-16,0 3 3 15,1-1-1-15,-2-1 1 16,1 2 5-16,-2 0-6 16,2 2 0-16,-2-1 5 0,2 2-9 15,2-1 5 1,1 0-1-16,0-1 1 0,1-1 1 16,1 1-2-1,0 2 0-15,-1-1 1 0,2 0-2 16,0 4 1-16,-2-1 0 15,2 2 3-15,-1 0 12 16,-2 1-17-16,3-2 2 16,0 1 0-16,2 0-1 15,1 1 4-15,0-3-3 16,0 2 0-16,0 0 8 16,0-1-8-16,0 2 2 15,0-3 5-15,0 4-14 16,0-2 14-16,0-1-7 0,3 0 0 15,0 0 10-15,2 0-11 16,1-3 1-16,-1 3 0 16,1-2-7-16,0 1 11 15,3 1-4-15,0-1 0 16,0-1 6-16,1 1-10 16,-2 0 4-16,1-2 0 15,-2 3 1-15,2-2 1 16,-2-2-2-16,1-1 0 15,1 1 5-15,1-3-8 16,-1 2 3-16,0-2-6 16,0-1 1-16,0 2 6 15,2-3-1-15,2 0 0 0,-1 0 9 16,3 1-9-16,-2-2 0 16,3 0-2-16,1-2 0 15,1 2 2-15,0-3 0 16,1 2-9-16,2-1 15 15,-3-1-6-15,1 0 0 16,2 0 1-16,-1 0-11 16,-1 0 20-16,3 0-10 15,-2 0 0-15,2 0-8 16,2 0 3-16,-3-4 3 16,1-2-5-16,1 3-3 15,-3-4 5-15,0 2 5 0,1-2-6 16,-2 0 6-16,-2 0 0 15,2-1-2-15,-2 2 4 16,-1-2-2-16,-3 0 0 16,1-1 0-16,-4 1-1 15,1 0 1-15,-1-3 0 16,-3 2 0-16,1-2 1 16,-2 0-5-16,3-1 4 15,-3-1 0-15,-2 1-2 16,1-1 2-16,-1 1 0 15,-1-1 0-15,3 1 0 16,-4-1-3-16,1 4 4 16,-2-3-1-16,1 2 0 15,-2 1 11-15,0-1-14 16,0 1 3-16,0-2 0 0,0-1 2 16,0 1 3-16,0 0-2 15,0 0 6-15,0 0-8 16,0 0 0-16,0 3-1 15,-2-1 8-15,1 1-2 16,-2 1-2-16,-2-1-4 16,1 0 9-16,-1 2-5 15,2-3 6-15,-1 2-10 16,-2-1 0-16,1-1 3 16,-2 1-1-16,3 1-2 15,-4-3 8-15,5 3-6 16,-3-2-3-16,0 3 1 0,-1-1 0 15,1 0-1-15,0 0 7 16,0 0-6-16,-2 0 3 16,2-1 5-16,-1 0-2 15,1 0-6-15,-2-2 0 16,0 2 0-16,0-1 0 16,0 1 0-16,1 1 6 15,-3-2-6-15,1 1 0 16,0 0-2-16,0-1 2 15,1 4 6-15,2-1-6 16,0 2 0-16,2 0 1 16,-2-2 6-16,0 0-1 15,0 1-6-15,0 0 0 0,-4 1-2 16,2-1 8 0,-1 4-6-16,0-3 0 0,0 1 7 15,0 0-5-15,0 2-2 16,-1 0 0-16,1-1 10 15,-2 1-8-15,1-2 2 16,0 2-4-16,-1-2 4 16,1 3 4-16,2-2-8 15,2 2-1-15,0-2 1 16,-2 2 0-16,0-3 3 16,2 3-3-16,-2 0 0 15,1 0 5-15,0 0-5 0,-2 0-4 16,3 0-5-1,-3 0 18-15,1 0-5 0,1 0-4 16,-1 0-1-16,0 3-2 16,0 1 3-16,2-1 0 15,-2 1 1-15,1-3-1 16,1 2 0-16,0-2-8 16,0 0 15-16,2 3-9 15,-2 1 2-15,-3-4 0 16,7 4 4-16,-2-4-4 15,2 1 0-15,-1-1-5 16,-1 2 11-16,-1-1-18 16,0 4 12-16,0-1-4 0,-1 1-3 15,0 1-35 1,0-2 1-16,-1 2-43 0,2 0-34 16,-2 0-46-16,-2-1-226 15</inkml:trace>
  <inkml:trace contextRef="#ctx0" brushRef="#br0" timeOffset="85905.0588">11956 13321 281 0,'0'0'34'0,"0"0"-4"16,0 0 46-16,0 0-12 16,0 0-35-16,0 0 6 15,0 0-1-15,-13 13 28 16,10-11-10-16,0 1-16 15,0-1 12-15,-2 0 1 16,2-2-40-16,2 1 17 16,1-1-23-16,-2 2 7 0,1 1 2 15,-2 0-5 1,0 0-6-16,-3 2-1 0,0-1 0 16,3 1-6-16,-2 1 11 15,1-1-5-15,-1 1 4 16,-2-1 3-16,4 3-9 15,-1-3 8-15,1 0-6 16,0 2 0-16,0-2 7 16,-2 0-6-16,3 2 0 15,1 2 7-15,-2-1-2 16,0 0-6-16,2 0 2 16,-2 2 0-16,-2 0-2 0,4 1 0 15,-4 0 0 1,1-1 11-16,1 1-11 0,-3-1 0 15,5 0 6-15,-1 0-9 16,1-1 3-16,1-1 0 16,0 0-5-16,0 3 18 15,-2-3-15-15,-1 1 3 16,3 0-1-16,-3 1 2 16,1-1 15-16,1-1-17 15,-2 2 6-15,1-1 2 16,-1 0 9-16,2-1-11 15,1 1-5-15,0-1-1 16,-2 2 3-16,2 0-3 16,0-2 5-16,0 0 5 15,0 1-8-15,0 0-2 16,0 1 6-16,0-1 6 0,0 0-9 16,0-1 1-16,0 3-4 15,0 0 8-15,0 1-8 16,0-1 0-16,0-1 6 15,0-2-11-15,0-1 7 16,0 1-2-16,0-1 3 16,0 3 12-16,0-1-23 15,0 0 8-15,3-1 0 16,0 1 1-16,-1-1-1 16,-1 2 0-16,2-1 5 15,-3 1 4-15,2-3-18 0,1 0 9 16,-3-1 0-16,3 0 6 15,-1 1-5-15,1-1-1 16,-3-2 0-16,0 6-1 16,1-5-1-16,-1 4 2 15,4-4 0-15,-1 1 4 16,-1 1-4-16,-1 0 0 16,1-3 0-16,-1 1 3 15,1-2-2-15,-1 2-1 16,-1-1 3-16,3 1-11 15,-1 0 11-15,-2 1-3 16,3 0 0-16,-3 1 1 16,0-2 2-16,1 0-3 0,1 2 0 15,1-2-5 1,1 0 8-16,-3 0-3 0,1 0 0 16,-2 0 3-16,0-2-4 15,3-1 1-15,-1 1 0 16,-1 1-3-16,1-2 3 15,-2 1 0-15,3-2-4 16,-2 2-20-16,2 0-1 16,-1-3-62-16,1 4-31 15,1-1-42-15,-1-1-88 16</inkml:trace>
  <inkml:trace contextRef="#ctx0" brushRef="#br0" timeOffset="119783.638">13026 5907 306 0,'0'0'34'16,"0"0"8"-16,0 0 5 16,0 0 25-16,0 0-34 15,0 0-2-15,0 0 49 0,-90 0-68 16,75 0 5-16,-1 7 6 15,-1 1-1-15,-2 4 10 16,0-1-12-16,-1 3 3 16,4 2 6-16,1 1-33 15,0 2 26-15,6 3-16 16,-3 1-10-16,0 3 20 16,0 3-21-16,0 2 0 15,3 1 20-15,0 6-11 16,2-1 2-16,3 1 2 15,4-1-7-15,0 0 15 16,0-2-14-16,0 1-2 16,11-4 17-16,3 0-15 15,2 3-5-15,2-3 19 16,3 3-13-16,3 2 1 0,2-4-8 16,3 1 1-16,2-8 2 15,5-5 7-15,6-6-11 16,5-8 0-16,3-7 10 15,2 0 2-15,-1-7-12 16,-2-8 0-16,0-4 11 16,0 2-6-16,-4-2 2 15,0 2-7-15,-3 2 6 16,-5-1-14-16,-4 1 16 16,-2-2-8-16,-2-2 19 15,-3-3-17-15,0-2 4 16,-4-3-6-16,-4-2 10 0,-2-2 5 15,-5-3-15-15,-4 0 0 16,-4-3 8-16,-3 1-1 16,0-2 2-16,0 4-2 15,0 1 5-15,-7-1-12 16,-2 1 0-16,-3 0 0 16,-3-1 4-16,0 2 9 15,-3 0-13-15,-3 1 0 16,-1 3 3-16,-7 3-16 15,-2 2 13-15,-6 4 0 16,-5 5-2-16,-4 3 20 16,0 5-22-16,-3 6 4 15,1 0 0-15,-1 0 1 0,4 0-1 16,-3 1 0-16,8 8-4 16,1 1 10-16,3 3-6 15,8 5 0-15,4 4-8 16,2 0 0-16,4 2 8 15,3 2-17-15,2-1-9 16,6 0-48-16,7 1 1 16,0-2-107-16,2-3-36 15,14-5-109-15</inkml:trace>
  <inkml:trace contextRef="#ctx0" brushRef="#br0" timeOffset="125494.6642">13844 6017 292 0,'0'0'74'16,"0"0"20"-16,0 0-12 15,0 0-20-15,0 0 16 16,0 0-11-16,0 0 1 16,-40-17-21-16,60 0-9 0,14-8-3 15,9-8 35 1,15-6-24-16,14-6-10 0,19-5-10 16,22-3 5-16,17-6 0 15,21 0-24-15,11-4 4 16,2 2-11-16,1 3-1 15,-3 3 1-15,-1 1 0 16,0 2 0-16,-1 3 5 16,-4 0-5-16,-8 6 0 15,-15 2-3-15,-19 9 6 16,-21 8-6-16,-24 5 0 16,-23 9-7-16,-20 3 3 0,-10 4 7 15,-12 3-1 1,-4-2-3-16,0 2-21 0,0 0-27 15,0 0-117-15,0 0-72 16,0 0-282-16</inkml:trace>
  <inkml:trace contextRef="#ctx0" brushRef="#br0" timeOffset="125873.2546">17548 5743 542 0,'0'0'64'15,"0"0"9"-15,-103-68-22 16,49 39-9-16,-8-2 24 16,-4-5-44-16,-1-1 9 15,5-4-31-15,4 1 2 16,5-4 2-16,4 2 1 15,4 9-10-15,3 5-26 0,3 5-102 16,2 1-280-16</inkml:trace>
  <inkml:trace contextRef="#ctx0" brushRef="#br0" timeOffset="126454.8492">15882 4338 423 0,'0'0'209'0,"0"0"-89"16,0 0-54-16,0 0 70 16,0 0-44-16,61-75-62 0,-33 61 12 15,4 0-28 1,-2 5 3-16,-1 4-17 0,-2 0 11 15,-6 5-11-15,-7 0 0 16,-7 0-11-16,-5 10 2 16,-2 7 3-16,-3 4 6 15,-15 0 15-15,-2 0-7 16,5-4 3-16,7-2-11 16,8-6 10-16,0-1-10 15,10-2 5-15,11-3 0 16,3 1-5-16,2 1 8 15,0 0-8-15,-8 5 0 16,-5-3 13-16,-7 5-33 16,-6 3 23-16,0 4-3 15,-17 1 10-15,-6-1 1 0,-1-1-8 16,5-2-3 0,7-5 3-16,7-2-16 0,5-5-41 15,3-4-165-15,19 0-70 16</inkml:trace>
  <inkml:trace contextRef="#ctx0" brushRef="#br0" timeOffset="126734.0444">16579 4207 732 0,'0'0'146'0,"0"0"-81"16,0 0 30-1,0 0-34-15,0 0-2 0,0 0 9 16,-30 56-52-16,18-28 1 16,-5 4 18-16,-2 5-24 15,-7 3 17-15,-3 3-14 16,-3 0-13-16,1-1 21 16,3-3-19-16,4-6-3 15,8-5 0-15,8-2 0 16,8-9-33-16,0-3-65 15,10-14-201-15,8 0-120 16</inkml:trace>
  <inkml:trace contextRef="#ctx0" brushRef="#br0" timeOffset="127137.3511">16881 4458 42 0,'0'0'726'16,"0"0"-608"-16,0 0 26 16,0 0-46-16,0 0 0 15,0 0-59-15,-23-10-39 16,4 16 27-16,-6 11-26 16,0 1 4-16,3 0-1 0,8-2 13 15,6-3-21-15,8 1 4 16,0-4 0-16,3 0-4 15,16-1 6-15,6 1-2 16,5-3 1-16,3 6 17 16,-1-2-15-16,-6 1-3 15,-7 4-3-15,-10-1-11 16,-9 4 21-16,0 4-7 16,-12 2 0-16,-15 3 10 15,-6 1-3-15,-7-5-6 16,4 1 19-16,2-6-19 15,3-3 6-15,8-3-7 16,7-8 0-16,4-5-80 16,6 0-106-16,0-12-349 0</inkml:trace>
  <inkml:trace contextRef="#ctx0" brushRef="#br0" timeOffset="127834.5858">16411 3928 624 0,'0'0'68'15,"0"0"-37"-15,-107 22 62 16,55 3 13-16,-9 8-34 16,-5 6-4-16,-4 7-31 15,0 7-19-15,3 1 26 16,7 8-22-16,12 1-2 15,12 4 15-15,13 2-27 16,15 1 2-16,8 3-10 16,18 3 13-16,30-1-17 15,16-6 4-15,21-13 0 16,18-13-9-16,18-13 20 0,9-9-11 16,7-12 0-16,4-9 2 15,1 0 2-15,1-24 1 16,-10-10 1-16,-9-7-6 15,-17-7 3-15,-19-10-11 16,-16-4 4-16,-20-6-14 16,-19 0 13-16,-21-3-17 15,-12 1 22-15,0-5-8 16,-23 0 5-16,-15 2 3 16,-12 6 0-16,-14 5 6 15,-10 3-22-15,-11 4 14 16,-9 8 2-16,-6 7-1 0,-7 13 1 15,-4 11-2-15,-2 14-5 16,-5 2 1-16,-4 22-3 16,-10 18 9-16,-2 15 0 15,1 12 1-15,5 13 0 16,7 7-2-16,14 7-8 16,14 4-138-16,17-4-124 15,13-7-435-15</inkml:trace>
  <inkml:trace contextRef="#ctx0" brushRef="#br0" timeOffset="139750.2448">8639 6053 216 0,'0'0'29'15,"0"0"-23"-15,87-46 57 16,-37 19-2-16,13-6-13 16,11-3 8-16,7-1-29 15,8-1 13-15,7 3-18 16,4 0-22-16,4 1 0 16,5-3-5-16,9-1 16 15,2-2-15-15,7 1 6 16,2-1-4-16,-4 3-39 15,-3 6 23-15,1-1 16 0,-7 6-193 16,-3 3 59-16</inkml:trace>
  <inkml:trace contextRef="#ctx0" brushRef="#br0" timeOffset="141217.0367">17767 5963 428 0,'0'0'26'0,"-98"-19"0"16,41 6 16-1,-4-1 52-15,-6-3-37 0,-9 0-34 16,-5-4 23-16,-5 1-30 15,-4-1 12-15,-4-1 41 16,-4-2-55-16,-5 2 27 16,0-1 0-16,-6 2-35 15,0-3 21-15,-6 0-24 16,-5-5-3-16,-6 0 40 16,-1-3-33-16,-5 3 1 15,-6-2-8-15,0 1 16 16,-1-1-16-16,-1 1 3 0,1-1 5 15,-3 1-1 1,-2 0 7-16,-1 1-14 0,-2 0 0 16,-4-1 0-16,9 2 3 15,-3 2-3-15,1 1 2 16,2 1-11-16,-7 2 17 16,-5-2-8-16,3 3 0 15,-2 1 0-15,1 3-7 16,4 0 15-16,5 3-8 15,4 2 2-15,5-3 2 16,1 3-6-16,2 1 2 16,6 0 0-16,4 1-6 15,3 1 6-15,9 3 0 16,5 0 2-16,8-1 5 16,13 3-7-16,7 0 0 0,4 2-5 15,7 0-2-15,5-1 8 16,10 1-1-16,6 1 0 15,7 1 8-15,7 0-8 16,6 0 0-16,9 0 7 16,9 0-17-16,2 0 10 15,4 0 0-15,0 0-2 16,0 0-11-16,0 5 11 16,0 0-12-16,5 2-47 15,0 3 20-15,-2-4-68 16,-3 0-34-16,0 1-121 15</inkml:trace>
  <inkml:trace contextRef="#ctx0" brushRef="#br0" timeOffset="141584.4331">10530 5425 582 0,'0'0'32'0,"0"0"-15"0,0 0-4 16,85-84 64-16,-48 53-19 16,7-5 9-16,6-5-11 15,4-4-30-15,10-2-1 16,2 1-17-16,-2 2-6 16,-1 5 4-16,-10 3-6 15,-9 10-40-15,-14 1-77 16,-14 4-175-16</inkml:trace>
  <inkml:trace contextRef="#ctx0" brushRef="#br0" timeOffset="142133.5874">10499 4129 16 0,'0'0'677'16,"0"0"-655"-16,0 0-15 16,82-23-4-16,-61 23 20 15,3 11-21-15,-7 12 13 16,-5 4-13-16,-10 1 7 15,-2-2-18-15,0 3 6 0,-15-4 3 16,-4-1 0-16,2-7 1 16,8-5-3-16,5-8-1 15,4-4-1-15,0 0 2 16,0 0 2-16,9-2 0 16,9-9 24-16,1 3-22 15,5 2 45-15,1 3-13 16,2 0-30-16,4 3 6 15,2-6-8-15,3 1 3 16,0-6-5-16,-2-4-119 16,-4-6-165-16</inkml:trace>
  <inkml:trace contextRef="#ctx0" brushRef="#br0" timeOffset="142389.7195">11128 3942 742 0,'0'0'91'16,"0"0"-47"-16,0 0 11 15,0 0 41-15,0 0-51 16,-16 103 24-16,7-52-4 16,-4 2-44-16,-1-2 10 15,2-2-29-15,2-9 6 16,2-6 5-16,5-7-9 0,3-9-4 15,0-2 0 1,0-9-34-16,8-7-98 0,4 0-183 16,1-18-317-16</inkml:trace>
  <inkml:trace contextRef="#ctx0" brushRef="#br0" timeOffset="142783.9041">11312 4078 565 0,'0'0'210'16,"0"0"-117"-16,0 0 37 15,0 0-73-15,0 0-19 16,0 0-26-16,0 0-12 16,92-13 13-16,-75 27-13 0,-7 3 1 15,-7 4-6-15,-3 0 4 16,0 1 1-16,-16 0 0 15,1-2 0-15,1-5 8 16,7-2-7-16,7-5 14 16,0-2-9-16,0-1 6 15,12 1-12-15,7-3 0 16,-1 3 0-16,-3 2 1 16,-4 5-1-16,-4 1 0 15,-7 5 0-15,0 2 0 16,-7 1 0-16,-12 1-1 15,-3 0 10-15,0-2-8 0,2-4 0 16,4-1-1-16,4-6 0 16,2-1-2-16,4-6-56 15,0-3-188-15,0 0-320 16</inkml:trace>
  <inkml:trace contextRef="#ctx0" brushRef="#br0" timeOffset="143272.7346">11479 3973 588 0,'0'0'121'16,"0"0"-85"-16,0 0 50 16,-85 91 50-16,74-67-60 15,5 0-20-15,6-2-26 16,0-5-25-16,0 0 24 0,11-3-28 15,5-1 7 1,4-1 12-16,2-2-9 0,5 2-12 16,-2 0 1-16,-1 2 0 15,-4 2 6-15,-4 4-5 16,-10 0-1-16,-6 4 2 16,0 0 7-16,-8 1-9 15,-16 2 16-15,-7-4-9 16,-5 1 33-16,-2-7-38 15,2-3 4-15,5-6 5 16,4-7-11-16,7-1-1 16,2-11-63-16,3-15-171 15,-1-10-360-15</inkml:trace>
  <inkml:trace contextRef="#ctx0" brushRef="#br0" timeOffset="143800.3439">11042 3488 780 0,'0'0'25'0,"-133"41"-6"16,55 5-10-16,-7 14 89 15,-1 12-8-15,-3 12-56 16,8 11 13-16,5 7-12 0,12 1-22 16,15-2 10-16,17-4-23 15,22-2 16-15,10-4 16 16,28-6-31-16,20-3 10 16,28-12-8-16,22-14 4 15,26-17-4-15,21-22 3 16,16-17-6-16,9-17 0 15,3-24 7-15,-9-9-7 16,-4-9 1-16,-8-6 0 16,-14-4 13-16,-12-8-14 15,-19-2 0-15,-26-4-1 16,-25-5 7-16,-24-3-6 0,-32-2 0 16,-12-6 1-1,-37-9-3-15,-19-4 2 0,-23 8 0 16,-23 13 8-16,-16 23-1 15,-18 22-8-15,-10 22 1 16,-12 24-10-16,-18 14-4 16,-18 37 8-16,-13 36-11 15,-9 27-5-15,-10 24-51 16,-18 15-38-16,-21 1-219 16</inkml:trace>
  <inkml:trace contextRef="#ctx0" brushRef="#br0" timeOffset="218550.2272">6612 14364 323 0,'0'0'17'16,"0"0"-5"-16,0 0-1 15,0 0 36-15,0 0-15 16,0 0-32-16,0 0 13 0,0 0-13 16,-48-31 5-16,47 28 11 15,-1 1-4-15,2 1 13 16,-1-1 0-16,1 2-22 15,0 0 29-15,0 0-32 16,0 0 4-16,0 0-5 16,0 0 2-16,0 0-1 15,0 0 3-15,0 0 5 16,0 2 10-16,0 1 5 16,4 0 5-16,-1-3 5 15,0 2-6-15,3 0 12 16,-2-1 5-16,2 1-31 15,-1 0 14-15,-2 1-15 16,6-1-4-16,-2 1 21 16,1-1-25-16,-1 0 12 0,2-1-3 15,0 1-10-15,2-1 25 16,0 0-23-16,0-1-4 16,-2 2 11-16,4-2-9 15,-1 0 8-15,0 1 11 16,3-1-19-16,-1 0 3 15,0 0-6-15,0 0 9 16,4 0-9-16,-3 0 3 16,1 0-3-16,-1 0 4 15,0 0 6-15,0 0-10 16,3 0 0-16,-5 0 0 16,2 0-4-16,3 0 7 0,-6 0-3 15,0 0 0-15,4 0 1 16,-4 0-3-16,3 0 2 15,-1 0 0-15,2 0 2 16,-3 0 6-16,2 0-10 16,-1 0 2-16,0 0 0 15,0 0-8-15,1 0 10 16,-2 0-2-16,1 0 2 16,1 0 6-16,-3 0-8 15,1 0 0-15,-4 0-6 16,3 0 2-16,0 0 7 15,-2 0-3-15,2 0 0 16,0 0 12-16,0-1-12 0,1-1 0 16,-2 2 0-16,0 0-2 15,2 0 6-15,0 0-4 16,4 0 0-16,-5 0 9 16,2 0-9-16,0 0 0 15,1 0 2-15,0 0-7 16,-2-1 7-16,1 1-2 15,-4 0 2-15,0 0 4 16,-2 0-8-16,3 0 2 16,-1 0 0-16,-3 0-4 15,1 0 7-15,5 0-3 16,-2 0 1-16,2 0 7 0,2 0-3 16,-3 0-5-16,3-1 0 15,-2 1 0-15,2 0 0 16,0-2 0-16,-2 1 0 15,-2 1 12-15,1 0-15 16,-2 0 3-16,-1 0 0 16,0 0-5-16,0 0 9 15,2 0-4-15,-2 0 0 16,2 0 1-16,-2 0-1 16,-1 0 0-16,0 0 4 15,-3 0-12-15,0 0 11 16,-5 0-3-16,1 0 0 15,-1 0 7-15,0 0-4 0,0 0 2 16,0 0 14 0,2 0 4-16,-2 0-22 0,0 0 7 15,1 0-8-15,-1 0 5 16,2 0-10-16,1 0 5 16,0 0 0-16,1 0 0 15,2 0 3-15,-3 0-3 16,3 0 0-16,-3 0 6 15,-3 0-6-15,0 0 0 16,3 0 1-16,-1 0-10 16,1 0 15-16,-2 0-6 15,2 0 0-15,0 0-4 16,3 0-81-16,-3 0-146 16,-3-7-237-16</inkml:trace>
  <inkml:trace contextRef="#ctx0" brushRef="#br0" timeOffset="219519.1904">8356 14337 445 0,'0'0'64'0,"0"0"8"0,0 0 78 16,0 0-61-16,0 0-11 16,0 0-66-16,-8 0-3 15,8 0 17-15,0 0-20 16,0 0-3-16,0 0 15 15,0 0-8-15,0 0 17 16,14 0 20-16,3 0-29 16,7 0 25-16,3 0-41 15,4 0 4-15,2 0 0 16,1 0 9-16,1-4-18 16,-4 1 3-16,-1 1 0 0,-2-1-3 15,-4 0 6-15,-4 2-3 16,-6 0 0-16,-3-1 6 15,-4 2-6-15,-1 0 0 16,-3 0 1-16,0 0-4 16,0-2 4-16,-3 2-1 15,2 0 0-15,-1 0 9 16,1 0-9-16,-1 0 0 16,1-2 1-16,-1 1 1 15,2-1 2-15,-1 2-4 16,0-1 1-16,0-2 4 15,-2 1-5-15,3 1 0 16,0 1-13-16,-3 0-14 0,6 0-98 16,-3 0-126-16,0 0-156 15</inkml:trace>
  <inkml:trace contextRef="#ctx0" brushRef="#br0" timeOffset="221626.8097">13266 5975 338 0,'0'0'115'0,"0"0"-56"0,0 0 16 16,0 0 20-16,0 0-8 15,0 0-42-15,-39-26 16 16,30 24-8-16,2 1-22 16,-1 1 4-16,-3-1-20 15,-2 1 5-15,0 0-8 16,-7 0 2-16,0 0 0 16,-2 2-14-16,-1 5 0 0,-1 2 5 15,2 1 1-15,2 1-5 16,2 2 3-16,2 1 6 15,-2 0-10-15,0 2 2 16,2-1 1-16,-4 2 8 16,4 2-7-16,-4-1 0 15,4 0-2-15,-2 3 16 16,0 1-11-16,5 0-7 16,1 0 2-16,3 0 15 15,3-2-16-15,4 1-1 16,2 1 10-16,0-1 1 15,2 2-4-15,13 0-5 16,1-1 2-16,2 0 4 0,-1 1-1 16,-1-1-7-16,-4-3 0 15,4-1 14-15,-5-2-9 16,1-3-5-16,1-3 0 16,2 0 13-16,1-3-10 15,1-3 12-15,5-3 5 16,5-1-18-16,9 0 29 15,5 0-28-15,4 0 4 16,4-3-8-16,1-5 6 16,2-1-5-16,-4-2 0 15,-3 0 8-15,-5-1-12 16,3-4 4-16,-6-1 0 0,-1-1 3 16,-4-3-2-16,-4-4-1 15,-3 0 1-15,-1 0 12 16,-2-4-14-16,-2 1 1 15,-2 1 0-15,-8 0-2 16,-2 2 2-16,-7 1 0 16,-1 2-1-16,0-1 10 15,0 2-11-15,-4 1 2 16,-8-1 0-16,-5-2-4 16,1 2 4-16,-2 0 0 15,-2 1 0-15,-2 3 16 16,0 4-27-16,0 3 11 15,-1 3 0-15,-4 4-2 16,2 2 2-16,-5 1 0 16,6 0 0-16,-1 0 7 0,1 0-7 15,0 0 0-15,0 3 1 16,2 3-14-16,2 1 13 16,-2 0 0-16,3-2 0 15,2 3 12-15,1-2-17 16,5-3 5-16,4 2 0 15,0-2-9-15,4 0 15 16,1-2-6-16,2 1 0 16,-1 0 4-16,1-2-5 15,0 0 1-15,0 0 0 16,0 0-11-16,0 0 17 16,0 0-6-16,0 0 6 0,0 0 1 15,0 0-7-15,0 0 0 16,0 0-26-16,0 0 25 15,0 0-96-15,0 0-49 16,6 0-91-16,-2 0-313 16</inkml:trace>
  <inkml:trace contextRef="#ctx0" brushRef="#br0" timeOffset="223314.5102">13176 8964 761 0,'0'0'24'0,"0"0"-7"16,0 0 33-16,0 0 56 16,0 0-74-16,-91-11 0 15,72 11-4-15,1 0-22 16,-4 0 18-16,-1 6-1 16,1 1-17-16,-2 1 25 15,-1 4-20-15,-2-1 5 16,-3 3 8-16,3-1-20 15,0 2 6-15,3 2-6 16,0-1 13-16,4 4-11 0,0 1-5 16,5 0 7-16,3 2-7 15,4-1 12-15,0 0-10 16,6 1-3-16,2 0 5 16,0-2-11-16,0 1 6 15,0-2 0-15,0-1 0 16,0 2 10-16,5-2-11 15,3 2 1-15,0 0 0 16,3 1-6-16,-2 0 9 16,1-2-3-16,2 1 3 15,0 1 3-15,4 0-6 16,-2-1 0-16,4 1-7 0,-1-3 5 16,2 1 4-1,3-2 2-15,0-2-3 0,1-2 7 16,4-2-8-16,-2-3 0 15,5-1-3-15,0 0-8 16,1-4 17-16,5-1-6 16,2-3 0-16,3 0-3 15,2 0 2-15,3 0 1 16,-1-8 0-16,0-5-15 16,-3 0 19-16,-1-2-4 15,-5-1 0-15,0-4 6 16,-2-2-9-16,-4-2 3 15,-2-2 0-15,-4-2-6 16,-6 0 8-16,0-4-2 0,-3 3 0 16,-3 0 9-16,-2-1-11 15,-2 2 2-15,-4 2 0 16,-1 2-5-16,-3 0 9 16,0-1-4-16,0 1 2 15,0 0 10-15,-9 3-12 16,-4 0 0-16,-2 0 4 15,0 1-5-15,-1 1 12 16,1 0-11-16,-2 3 12 16,1 0 1-16,-2-1-9 15,0 0 2-15,-1 1-3 16,-2 0 19-16,-2 3-22 16,-1 0 7-16,-1 1-6 0,1 3 12 15,-1 2-13-15,1 4 0 16,-1 0 0-16,-2-1-4 15,2 3 12-15,-1 1-8 16,-1 0 4-16,5 0 8 16,-2 0-12-16,3 0 0 15,-4 0 2-15,4 0-10 16,-3 0 12-16,0 0-4 16,2 1 6-16,1 3 3 15,3 1-9-15,0-1 0 16,5 0 3-16,4 3-11 15,0 0 8-15,3 0 0 16,3 2-1-16,0-1 0 0,0 3 1 16,1-2 0-1,1 1-16-15,1 1 10 0,-2-4-21 16,2 3-47-16,0 0-33 16,0 0-147-16,-1-4-113 15</inkml:trace>
  <inkml:trace contextRef="#ctx0" brushRef="#br0" timeOffset="233417.4966">12253 13389 345 0,'0'0'161'0,"0"0"-78"15,0 0-43-15,0 0 56 16,0 0 4-16,0 0-12 0,0 0-27 16,-6-19-58-1,6 19 18-15,0 0-13 0,3 0 3 16,6 7 27-16,1 5-32 15,2 3 18-15,-1 3 6 16,-1 5-28-16,3 4 21 16,-2 2-10-16,-2 1-13 15,-2 3 20-15,-4 1-15 16,-3 6-2-16,0 6-3 16,-1 3 9-16,-14 3-12 15,-2 0 3-15,-2-4 0 16,0-4 8-16,2-5-8 15,1-3 0-15,4-7-6 16,6-3 11-16,-3-2-5 0,6-4 0 16,0-5-44-16,0-3-1 15,2-2-129-15,-4-5-21 16,1-4-196-16</inkml:trace>
  <inkml:trace contextRef="#ctx0" brushRef="#br0" timeOffset="236050.4216">14511 10891 400 0,'0'0'58'16,"0"0"-18"-16,0 0-9 16,0 0 62-16,0 0-12 15,0 0 4-15,0 0-36 16,-31-2-44-16,43 2 32 16,15 0 65-16,11 0-86 0,13 0 15 15,13 0-7-15,20 0 7 16,14-1-27-16,13-5 9 15,6 4-6-15,3 2-7 16,-6 0 0-16,-7 0 5 16,-6 0 2-16,-6 0-5 15,-6 0-2-15,-7 0 9 16,-12 0-13-16,-11 0 4 16,-11 0 0-16,-11 0-9 15,-11 0 17-15,-14 0-8 16,-5-2 0-16,-6-1 8 15,-1 1 7-15,0 1-14 0,0 0 2 16,0 1-6-16,0 0 8 16,0 0-10-16,0 0-54 15,0 14-26-15,-3 7-90 16,-10 3-111-16</inkml:trace>
  <inkml:trace contextRef="#ctx0" brushRef="#br0" timeOffset="237234.3573">12875 13450 382 0,'0'0'87'0,"0"0"-84"16,0 0-3-16,0 0 50 16,0 0-10-16,0 0 21 15,0 0-22-15,-28 51-5 16,17-30 1-16,-1-1-26 16,2 3 37-16,1 0-23 15,-3 3 2-15,0 1 11 16,4 5-18-16,-2 4 2 0,1 3-3 15,5 1-14 1,-2 1 14-16,1-1-17 0,5 0 0 16,0-1 4-16,0 0-2 15,0 0-2-15,6-1 0 16,3 1 5-16,4-3-8 16,-1-4 3-16,2-3-20 15,2-7-23-15,-1-6-22 16,5-5-24-16,-1-7-30 15,1-4-127-15,2 0-34 16</inkml:trace>
  <inkml:trace contextRef="#ctx0" brushRef="#br0" timeOffset="237899.5492">13464 13425 268 0,'0'0'159'0,"0"0"-78"16,0 0-4-16,0 0-34 16,0 0 18-16,0 0-17 15,10 1-1-15,1 12 7 16,1 3 4-16,-2 4-9 0,-1 1 17 16,3 0-47-1,-4 3 4-15,-4 3-1 0,1 3-16 16,-5 5 24-16,0 4-24 15,0 5 7-15,0-1-3 16,0 1 6-16,-8 0-12 16,1-5 0-16,-5-1 3 15,1-4 11-15,1-5-13 16,-3-1 8-16,2-6-7 16,-1-2 4-16,3-4 1 15,0-2-7-15,0-1-1 16,2-5-13-16,1-1 13 0,1-2-7 15,2-3-9 1,0-1-58-16,2-1 22 0,-4 0-22 16,1 0-43-16,0 0-104 15,-1 0-287-15</inkml:trace>
  <inkml:trace contextRef="#ctx0" brushRef="#br0" timeOffset="240034.3629">7532 15295 424 0,'0'0'29'0,"0"0"-21"0,0 0 97 16,0 0 26-16,0 0-52 15,0 0 4-15,0 0-35 16,-70 1 50-16,70 1-86 16,0 0-5-16,18 1 11 15,19-1 7-15,17 1 12 16,14 0 6-16,9-3-39 15,6 2 20-15,5 0-24 16,3 1 11-16,9-2-6 16,0-1-5-16,0 0 0 15,-8 0 2-15,-7 0 4 16,-13-3-6-16,-11-2 0 0,-16-1 3 16,-14 3-8-1,-14-1 5-15,-10 4 0 0,-5-2 11 16,-2 2 2-16,0-1 12 15,0 0-24-15,0 1 13 16,0 0-24-16,0 0 10 16,0 0-69-16,0 0-38 15,1 8-97-15,9-5-91 16</inkml:trace>
  <inkml:trace contextRef="#ctx0" brushRef="#br0" timeOffset="241322.5032">26869 6769 505 0,'0'0'134'0,"0"0"-111"0,0 0 44 16,0 0 59-16,0 0-55 15,0 0 1-15,-33 0-46 16,33 0-18-16,0 1 17 15,0 3-25-15,22 2 11 16,14-3 65-16,16 0-51 16,14-1-3-16,10-2-16 15,5 0 3-15,4 0-4 16,0 0-2-16,-6 0-3 16,-6-4 0-16,-9 2 8 15,-7-3-8-15,-8 2 0 16,-3-1 2-16,-7-2-4 15,-8 2 5-15,-8-2-3 0,-10 2 9 16,-4 0-3-16,-6 1 26 16,0 2-17-16,-2-1-11 15,-1 2 2-15,0 0-6 16,0 0-5-16,0 0-42 16,2 3-97-16,-2 8 0 15,0 1-164-15</inkml:trace>
  <inkml:trace contextRef="#ctx0" brushRef="#br0" timeOffset="242635.6617">12542 15620 238 0,'0'0'288'0,"0"0"-282"16,0 0 22-16,0 0 120 15,0 0-77-15,0 0-20 16,115 0 1-16,-71-8 5 15,3 1 8-15,1 1-42 16,-2 1-6-16,-1-1-1 16,-5 2-15-16,-6-1 18 15,-4 3-14-15,-9 1 8 16,-7-1 1-16,-5 2-11 16,-5 0 2-16,-3 0-5 0,-1 0-1 15,0 0-5-15,0 0 6 16,0 0-1-16,0 0-9 15,0 0-55-15,0 0-35 16,0 0-52-16,0 0-68 16,0 0-163-16</inkml:trace>
  <inkml:trace contextRef="#ctx0" brushRef="#br0" timeOffset="246601.0966">22749 14362 126 0,'0'0'268'16,"0"0"-238"-16,0 0-24 15,0 0 42-15,0 0 25 16,0 0-64-16,0 0 7 0,95 0 15 15,-67 0 10-15,4 0-12 16,-1 0-26-16,5 0 10 16,6 0-2-16,6 0-7 15,8-1 21-15,7-1-21 16,6 1-3-16,3-3 0 16,3 0 6-16,2-4-7 15,5 1 0-15,0 0 7 16,-2 0-8-16,-2 2 1 15,-8-1 0-15,-4 1 0 16,-5 1 1-16,-5 2-1 16,1-1 1-16,-5-1 6 15,-4 2-7-15,0-1 8 16,-3 0-4-16,1 2 12 16,-3 0-12-16,2 1 1 0,-5 0-5 15,-3 0 4-15,0 0-6 16,-5 0 2-16,-4 0 0 15,-2 0 1-15,-1 0 2 16,-3 0-1-16,1 0-2 16,-2-3 3-16,3 1-4 15,-1 0 4-15,3-3-3 16,-1 3 15-16,-2-3-11 16,-1 0 14-16,-3 2-4 15,-2 0-14-15,-3 2 19 16,-5-2-19-16,-2 1 2 15,-4 1 6-15,-3-1 8 0,0 0-13 16,0 2 12-16,0-2-14 16,1 1 25-16,-1-1-16 15,0 2 8-15,0-1 20 16,3 1-38-16,-3-1 21 16,1 1-21-16,-1 0 4 15,0 0-10-15,0 0 6 16,0 0-16-16,0 0-131 15,0 0-176-15</inkml:trace>
  <inkml:trace contextRef="#ctx0" brushRef="#br0" timeOffset="256552.2139">8251 5839 277 0,'0'0'85'16,"0"0"-5"-16,0 0 23 16,0 0-21-16,0 0-19 15,0 0-28-15,0 0-16 16,-67-35 79-16,46 30-50 16,5 5-25-16,-2 0 2 15,-3 0-10-15,2 0-15 16,-4 0 0-16,1 9 0 0,-5 4-6 15,0 2 11 1,-1 1-5-16,1-1 5 0,3 2 7 16,-3-1-17-16,0 4 5 15,-3 2 0-15,-1 0-1 16,1 4 6-16,-3 0-5 16,2 1 4-16,-2 5 8 15,3 0-12-15,2 2 0 16,7-1 14-16,6-2-11 15,2 2 10-15,8-3-5 16,2-2 3-16,3 0 4 16,0-2-15-16,0 3 0 0,8 3 0 15,8-1 6 1,-1-2-3-16,3 0 0 0,5 0 3 16,2-4 7-16,3-1-7 15,5-3-6-15,2-2 9 16,0-3 0-16,4-4-1 15,1-1-6-15,5-3 27 16,1-2-27-16,6-4 5 16,2-2-3-16,1 0 8 15,-4 0-2-15,-2-10-6 16,-2-4 3-16,0-3 1 16,4-1 10-16,-3-1-7 15,1-1-11-15,-3 1 7 16,-3 0 12-16,-5 2-17 15,-7-3-2-15,-4 4 8 0,-9-1 6 16,1 0-7-16,-8-3 0 16,-1-1 2-16,-6-2 7 15,-2 0-15-15,-2-4-1 16,0 1 0-16,0-4 15 16,-11 1-15-16,-3-2 0 15,0 2 1-15,-4 1-7 16,2 2 6-16,-4 2 0 15,1 1 0-15,1 3 13 16,-3 3-15-16,2 0 2 16,-1 3-7-16,-2 3-2 15,-3 3 5-15,-5 2 4 0,-3 4 0 16,-1 2-10-16,-7 0 10 16,0 0 0-16,-6 2 3 15,0 7-7-15,-1 1 10 16,0-4-6-16,8 0 0 15,0 2 12-15,6-2-12 16,8 2 0-16,4 2 3 16,2 0-29-16,7 2 11 15,-2 5-40-15,3 5-14 16,0 3-130-16,-3 0-110 16</inkml:trace>
  <inkml:trace contextRef="#ctx0" brushRef="#br0" timeOffset="260835.5734">8103 9056 243 0,'0'0'23'15,"0"0"5"-15,0 0-17 16,0 0 8-16,0 0-19 0,0 0 1 16,0 0-9-16,0 0 8 15,-16 0-8-15,13 0-46 16</inkml:trace>
  <inkml:trace contextRef="#ctx0" brushRef="#br0" timeOffset="261550.5001">8103 9056 279 0,'-31'-86'60'0,"28"86"3"16,-10 0-38-16,1 0 51 16,-6 0-27-16,1 0-14 15,-2 3 12-15,-1 8-32 16,-3 3 46-16,0 2-38 15,-2 1-8-15,0 3 17 16,4 1-21-16,-5 3 0 16,3 3 20-16,-1 5-24 15,3 2 3-15,0 4-8 0,3 4 1 16,3-1 21-16,9 2-11 16,3 1-5-16,3-3 20 15,0 0-19-15,12 0 11 16,9 0-18-16,3-4 3 15,6-3 13-15,7-6-17 16,5-6 6-16,7-7 8 16,12-8-13-16,6-7 29 15,3 0-28-15,5-7 3 16,-5-14 6-16,3-6-7 16,0-5-5-16,-4-4 2 15,-5-1 10-15,-6 4-12 0,-12-3 0 16,-10 3 1-16,-8 0-4 15,-11 1 6-15,-2-2-3 16,-11 1 0-16,-4-4 8 16,0-1-10-16,-7 1 2 15,-13 1 0-15,-5 2-11 16,-5 5 11-16,-4 0 0 16,-2 2-2-16,-5 5 14 15,-3 4-13-15,-5 2 1 16,-2 7-8-16,-6 5-7 15,-5 4 15-15,-4 0 0 16,-2 7 0-16,-4 14 0 16,3 3 0-16,5 6 0 0,6 4-23 15,4 7 10 1,7 7-76-16,0 1-58 0,1 4-221 16</inkml:trace>
  <inkml:trace contextRef="#ctx0" brushRef="#br0" timeOffset="270396.4453">25819 14266 595 0,'0'0'35'0,"0"0"-19"16,0 0 31-16,0 0 129 15,0 0-99-15,0 0-46 16,0 0-17-16,0 0-7 16,15-6-3-16,19 12 0 15,11-3 4-15,4 0-3 16,6 0-3-16,3-1-2 15,-1 1 0-15,-2 0-4 16,-11 1 4-16,-15-1-49 16,-9 1-91-16,-16-4-92 15,-4 0-258-15</inkml:trace>
  <inkml:trace contextRef="#ctx0" brushRef="#br0" timeOffset="273851.3675">9079 10940 575 0,'0'0'31'16,"0"0"-14"-16,0 0-1 16,0 0 4-16,0 0 3 15,0 0 22-15,0 0 17 16,85 7-11-16,-29-7-3 15,15 0-27-15,12-7 44 16,10-5-33-16,10 1-30 16,8-4 24-16,4 2-25 0,1 1 6 15,-5 2-5-15,-5 1-1 16,-9 4 10-16,-6-2-11 16,-6 0 0-16,-4 0-8 15,-7-1 17-15,-8 0-6 16,-11-1-3-16,-13 2 5 15,-11 1 23-15,-9 2-17 16,-8 2 10-16,-7 2 18 16,-4-2-29-16,0 2 8 15,2 0-8-15,-2 0-2 16,0 0-9-16,1 0 1 16,5 0 0-16,-2 0-1 0,4 0 1 15,2 4-44-15,-1 8-60 16,2-2-172-16,-1-3-259 15</inkml:trace>
  <inkml:trace contextRef="#ctx0" brushRef="#br0" timeOffset="276701.3247">10475 9962 667 0,'0'0'83'0,"0"0"-28"16,0 0 1-16,0 0 36 16,-88-38-71-16,64 38 11 15,-4 0-19-15,-6 8-10 16,-5 10 22-16,-5 4-17 15,-5 3-1-15,2 4-7 16,2 5 8-16,4 1 3 0,6 2 1 16,2 0-11-16,9 1 10 15,3 4-3-15,5 0-8 16,8 5 2-16,5 1 9 16,3-1-11-16,2 4 0 15,15-1 0-15,5 1-5 16,3-1 12-16,9 0-7 15,6-5 0-15,7-2 2 16,5-6-3-16,6-5 1 16,8-10 0-16,5-8 5 15,7-9-5-15,8-5 0 16,8 0-6-16,2-15 5 16,4-7-7-16,1-7 8 15,-4-2 0-15,0-4-3 0,-4-3 3 16,-10-1 0-16,-10-1-7 15,-9-4 9-15,-13-3-7 16,-15-3 5-16,-12-6 0 16,-12 0-4-16,-8 0 2 15,-4 2 2-15,0 1 7 16,-3-3-7-16,-13 3 0 16,-7-2-2-16,-5 5 3 15,-5 2-2-15,-6 6 2 16,-2 4-1-16,-1 6 0 15,-3 12-2-15,-3 6 2 0,-2 8 0 16,-4 6-7 0,-6 2-11-16,0 19 21 0,1 6-3 15,2 7 0-15,7 2-21 16,8 5-10-16,10 1-30 16,12 1-46-16,9-1-93 15,11-4-259-15</inkml:trace>
  <inkml:trace contextRef="#ctx0" brushRef="#br0" timeOffset="278050.7419">11421 10730 491 0,'0'0'64'0,"0"0"-20"0,37 92 69 16,-7-50-28-16,11 3-16 15,7 1 16-15,12 2-22 16,11 3-38-16,16 2 21 16,8 3-28-16,10 2-5 15,14 1-2-15,8 2-7 16,9 1 1-16,10 2-5 15,2-1 12-15,9-1-12 16,9-4 0-16,9-7 1 16,10-5-1-16,9-2 0 15,5-2 0-15,2 0-4 16,6-3 11-16,2-3-7 16,5-5 0-16,13-1 1 0,0-4-10 15,5-1 11-15,4-2-2 16,6-1 0-16,4-3-8 15,9-2 4-15,-3-2-4 16,1-1 8-16,1-2-14 16,2-2 11-16,1 0-1 15,-3-4 3-15,2 0-28 16,-2-1 25-16,2-3-25 16,4-1-1-16,-4-1 14 15,-2 0-21-15,1 0 29 16,2 0-6-16,-2 0-17 15,-2-3 14-15,-4-2-11 16,-6-1 19-16,-1 2 1 16,-5-1 0-16,-8 2 8 0,-7 3-1 15,-5 0 10-15,-2 0-18 16,0 0 2-16,-2 0-4 16,-5 0 10-16,-4 0-7 15,-4 3 8-15,-4 2 0 16,2-1 11-16,-6 0-19 15,0 3 8-15,-5-2 0 16,-4-1-9-16,-8 1 9 16,4-2-8-16,-1 0 5 15,-1 0-9-15,-1 0 10 16,-7 0-2-16,-2 1 4 16,-9 0-6-16,-1 2 6 0,-2-3-5 15,-6 2 0-15,0-1-42 16,-4-1 17-16,-4 0-15 15,-6 0-20-15,-4 5 40 16,-6-4 7-16,-8 4 18 16,-3 2-1-16,-7-3 4 15,-3 1-12-15,-7-1 8 16,-8 0-2-16,-4-1 2 16,-6 0-18-16,-7 1 19 15,-7-1-7-15,-5 0 9 16,-8-1-2-16,-5 4 0 15,-9-1 2-15,-5 0-2 16,-8 1 3-16,-10-1-3 16,-3 0 3-16,-4 1 4 0,-5-1 2 15,-3 0 0-15,0 1 29 16,0-1-4-16,0 0-21 16,0-1 3-16,4 1 9 15,1-2-10-15,2 5 6 16,5-2 23-16,-2 5 2 15,3-2-18-15,0 3-21 16,-3 2 9-16,0 0 10 16,0 4-15-16,-1-1 28 15,-2 2-5-15,2 1-23 16,-3 0 37-16,-2 1-35 0,1 2 7 16,-2-2-1-1,2 1-17-15,0 1 12 0,0-1-14 16,-2 0 4-16,1 0-2 15,-1 0 1-15,2-4-3 16,-1-3 2-16,2-3 2 16,0-4-8-16,-1-4 3 15,-1-5-43-15,5-2-59 16,3 0-71-16,0-14-256 16</inkml:trace>
  <inkml:trace contextRef="#ctx0" brushRef="#br0" timeOffset="278422.3476">28551 12646 569 0,'0'0'165'15,"0"0"-142"-15,0 0-8 16,0 0-15-16,0 0 83 16,0 0-16-16,45 55-38 15,-27-32 12-15,-1-1-29 16,-1 4 5-16,-3 2 16 16,1 2-20-16,-4 1 16 0,-4 4-19 15,-3 2 2-15,-3-2 7 16,0 0-11-16,-7-2-6 15,-11-4 0-15,-3-2 6 16,-6-4-8-16,-6-6 0 16,-3-6-1-16,-8-4-1 15,-8-6-12-15,-9-1-106 16,-16 0-109-16,-11-16-518 16</inkml:trace>
  <inkml:trace contextRef="#ctx0" brushRef="#br0" timeOffset="281187.9954">16047 10786 581 0,'0'0'25'0,"0"0"-14"16,0 0-4-16,0 0 36 15,0 0 32-15,38 100-31 16,-32-58 23-16,-2 8-22 15,-4 2 7-15,0 5-1 16,-1 0-36-16,-19 8 10 16,-8 2-14-16,-8 7-5 15,-3 3 6-15,-4 3-7 16,-3-2 2-16,-4-3-5 16,-5 0 2-16,-3-2 1 15,-3-1-5-15,-2-2 0 16,-1-5-4-16,0-1 3 15,-6-2 1-15,-6-2 1 16,-6 0 3-16,-6-2-4 0,0-2 0 16,3-2 7-1,7-1-11-15,4 3 6 0,10-3-2 16,4-2 0-16,8-6 7 16,3-6-11-16,1-5 4 15,5-3 0-15,-3-4-3 16,2-1 7-16,-1-4-4 15,2 0 0-15,7-2-9 16,7-3 4-16,2-3-7 16,5 1 12-16,2 0-2 15,1-1-1-15,-1-4 3 16,1 3 0-16,-4-2 11 0,-2 1-20 16,1 2 9-16,2-2 0 15,-4 5-2-15,4-2 13 16,-2 2-13-16,3 0 2 15,-3 2 0-15,-1 0-7 16,-2 3 7-16,-1 1 0 16,0-1 1-16,-1 3 7 15,0-1-10-15,-1 1 2 16,-2-3 0-16,3-1 0 16,0 0 4-16,5-2 2 15,3-3 13-15,2-1-7 16,5-4-12-16,4-3 0 15,3-2 2-15,4-3-6 16,3-2 10-16,0-1-6 16,0 2 0-16,0-2 9 0,0 0-12 15,0 0 3-15,0 0-27 16,0-6-3-16,0-8-146 16,0-5-44-16,0-3-204 15</inkml:trace>
  <inkml:trace contextRef="#ctx0" brushRef="#br0" timeOffset="281551.032">13530 13118 650 0,'0'0'37'0,"0"0"-23"15,0 0-11-15,0 0 41 16,0 0-6-16,0 0-16 16,-21 86 8-16,19-60 41 15,-1 4-24-15,3 0 29 16,0-3-44-16,0 3 10 16,0-2-1-16,0-3-39 15,0-3 33-15,6-5-28 16,5-4-6-16,8-3 20 15,3-6-20-15,8-4 9 16,9 0 26-16,13-8-26 0,11-11 8 16,6-4-18-1,2 3-6-15,2 1 5 0,-6 6-94 16,-8 4-170-16,-12 1-362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7:07:21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2315 14899 572 0,'0'0'93'0,"0"0"-66"0,0 0 30 16,0 0 33-16,0 0-19 16,0 0-23-16,-3 0-35 15,3 0 5-15,0 0-18 16,1 0 3-16,12 0 1 16,4 1 2-16,8 3-5 15,2-1 11-15,9-1-6 16,0 1 2-16,7 1-8 0,3 1 9 15,6 0 6-15,2 2-15 16,4-1 1-16,-1 2 3 16,3 1-1-16,5-3 6 15,7 3-9-15,-2-4 1 16,6-2-10-16,3 1 12 16,-6-3-3-16,3 1 0 15,0-2 7-15,-7 0-1 16,0 0-6-16,-7 0 4 15,-5 0-11-15,-2 2 17 16,-4 4-10-16,-6-2 0 16,-4 2 2-16,-5-2 0 15,0 0-2-15,-6-1 0 0,-5 0 2 16,0-1 4 0,-2 0-6-16,-1 1 3 0,-1-3 9 15,-3 0-9-15,0 0-2 16,-3 0-1-16,-2 0 5 15,-1 0-3-15,0 0-2 16,-6 2 4-16,3-2 3 16,-6 0-12-16,2 0 5 15,0 1 0-15,0 2-6 16,-1 3-35-16,2-3-123 16,-6-3-108-16</inkml:trace>
  <inkml:trace contextRef="#ctx0" brushRef="#br0" timeOffset="4257.7385">2729 1755 672 0,'0'0'96'0,"0"0"-70"15,0 0-24-15,0 0-4 16,0 0 4-16,-6 80 39 15,11-35-3-15,4 3-21 16,-3 0 9-16,1-2-4 16,-4-5-14-16,0-3 13 15,0-10-9-15,-3-9 12 16,3-10-15-16,-3-4-3 0,0-5 6 16,0 0 43-16,0 0 14 15,0-7 3-15,0-10-47 16,0-9-21-16,-3-4-3 15,-3-1 4-15,3-3-7 16,1-5 2-16,2 0-13 16,0 1 6-16,0 6-17 15,5 8 3-15,7 7 20 16,6 10-12-16,-3 0 9 16,7 7 1-16,-1 0 5 15,-3 7-12-15,0 12 10 16,-6 5 0-16,-9 3-9 0,-3 2 9 15,0 1-11-15,-3-2-11 16,-12 0 22-16,-6-3 2 16,5-5 8-16,4-4-4 15,6-9-6-15,6-5-97 16,0-2-101-16,7-9-15 16,9-15-111-16</inkml:trace>
  <inkml:trace contextRef="#ctx0" brushRef="#br0" timeOffset="4474.7789">3072 1823 651 0,'0'0'78'0,"0"0"-52"16,0 0-4-16,0 0 30 16,0 0 27-16,-46 72-44 15,36-39-10-15,4 2 10 16,6 2-32-16,0-3 6 15,0-5-9-15,9 0 0 16,13-8-8-16,9-5 6 16,9-7-82-16,1-9-115 15,1-3-271-15</inkml:trace>
  <inkml:trace contextRef="#ctx0" brushRef="#br0" timeOffset="4727.6101">3488 1858 794 0,'0'0'17'16,"0"0"-11"-16,0 0 17 16,0 0 5-16,0 0 12 15,-23 73 1-15,23-41-30 16,0 0 6-16,6-2-7 15,5-4-7-15,0-3-2 16,7-3-1-16,-2-5-2 16,2-8-9-16,3-7-179 15,-3 0-63-15,1-15-282 16</inkml:trace>
  <inkml:trace contextRef="#ctx0" brushRef="#br0" timeOffset="5064.8717">3694 1889 623 0,'0'0'88'16,"0"0"21"-16,0 0 74 16,0 0-98-16,0 0-27 15,0 0-58-15,-10 6 0 16,7 12 9-16,0 6-3 16,3 2-4-16,0-4 5 15,0 0-4-15,6-4 1 16,6-6-4-16,-2-3 0 0,1-4-1 15,-1-5 1-15,4 0 0 16,-1 0 8-16,0-12-2 16,-2-4-4-16,2 0-2 15,-5-1 0-15,-1 3-1 16,-4 2-1-16,1 4 1 16,-2 0-2-16,-2 6-13 15,0 0 10-15,0 0 4 16,0 2-15-16,0 0-12 15,0 0-123-15,0 0-132 16,-2 4-285-16</inkml:trace>
  <inkml:trace contextRef="#ctx0" brushRef="#br0" timeOffset="5861.2144">3514 1903 791 0,'0'0'99'16,"0"0"-96"-16,0 0-6 15,0 0 6-15,0 0 28 0,15 98 15 16,-5-70-31-1,2-4 7-15,2-5-22 0,0-6 12 16,0-4-21 0,7-9 18-16,-2 0-9 0,4-2 42 15,2-20-29-15,2-4 8 16,-2-4-21-16,-1-1 3 16,-6-2-10-16,-3 3 15 15,-6 6-8-15,-6 6 2 16,-2 7 11-16,-1 6-5 15,0 5 2-15,0 0-10 16,0 2-10-16,0 18 2 16,0 8 8-16,0 7 13 15,0 3-3-15,0 0-4 16,0 2-6-16,0-4 0 0,0 0-6 16,0-7 13-16,0-6-4 15,-4-5-3-15,-1-8-19 16,2-4 19-16,2-3 0 15,-1-2 2-15,1-1 11 16,-1 0-4-16,-1-7-9 16,3-10-35-16,0 0-15 15,0 2-79-15,11 3 24 16,5 7 19-16,-1 5 73 16,4 0-14-16,-4 3 27 15,0 9-6-15,0-2 9 16,-3-2-3-16,0-2 0 0,2-4 0 15,-1-2 15-15,-3 0 10 16,1-5 32-16,1-7-8 16,0-5-45-16,1 0 1 15,-1-2-4-15,-1 2 1 16,2-2-4-16,-4 5-3 16,0 3 5-16,-2 5-1 15,-1 6 3-15,0 0-4 16,0 3-15-16,-1 15 17 15,0 6-7-15,-5 4 14 16,0 2-5-16,0-1 22 16,0-2-24-16,0-4 11 15,0-6-11-15,0-11-17 0,0-6-147 16</inkml:trace>
  <inkml:trace contextRef="#ctx0" brushRef="#br0" timeOffset="6235.3172">4209 2166 704 0,'0'0'71'0,"0"0"-37"0,0 0 47 15,0 0 37-15,0 0-91 16,0 0 14-16,52-74-16 16,-42 56-15-16,-5-3-1 15,-5-1-7-15,0 1 1 16,0 0-2-16,0 3-1 15,-8 3-1-15,-2 5 1 16,6 3-14-16,-1 7 7 16,-1 0-100-16,3 0-69 15,-4 15 96-15,-2 2-57 16,0 1-156-16</inkml:trace>
  <inkml:trace contextRef="#ctx0" brushRef="#br0" timeOffset="6674.8255">4097 2145 126 0,'0'0'580'0,"0"0"-533"16,0 0 45-16,0 0 49 15,0 0-56-15,0 0-43 16,42-75-29-16,-21 49-10 0,-2 1 15 15,-4 1-13-15,-6 0-2 16,-3 4-3-16,-6 3 8 16,0 3-16-16,0 6 8 15,0 4 0-15,-3 2-12 16,-3 2-24-16,0 0 36 16,3 10 0-16,0 7 2 15,3 4 2-15,0 5 2 16,0-1-6-16,9 4 12 15,4-3-9-15,-5-1-1 16,-4-1-2-16,-4-4 0 16,0-1-2-16,0-1 2 15,-10-3-3-15,-5 0 1 0,6-6 2 16,3-1-1 0,3-6 1-16,3-2-60 0,0 0 1 15,3-19-17-15,12-7-154 16,7-9 63-16,5-5-272 15</inkml:trace>
  <inkml:trace contextRef="#ctx0" brushRef="#br0" timeOffset="6917.8793">4753 1813 745 0,'0'0'72'0,"0"0"-55"16,0 0 131-16,-31 75-45 16,19-45-41-16,0 8-15 15,3-1-30-15,2 4 26 16,-1 1-36-16,4-5-2 16,-1 1 2-16,4-7-1 15,1-3-6-15,0-4-37 16,7-9-109-16,8-12-231 15</inkml:trace>
  <inkml:trace contextRef="#ctx0" brushRef="#br0" timeOffset="7546.7007">4968 1988 445 0,'0'0'500'0,"0"0"-462"15,0 0-26-15,-82-1 50 16,67 11-13-16,5 3-15 16,7 3-31-16,3 1 3 15,0 3-12-15,1-2 5 16,14 0 1-16,3 1 7 16,3 1-2-16,-3-1-5 15,-2 1 0-15,-4-1 2 16,-5-2-1-16,-7-3-1 0,0 0 0 15,-4-3 7-15,-6-3-7 16,1-2 0-16,4-3 1 16,2-3 8-16,3 0-13 15,0-10 4-15,0-10-102 16,15-4 55-16,6 2-18 16,3 3 31-16,-3 4-37 15,1 5 71-15,-7 3 3 16,-3 3 24-16,-3-1 5 15,-4 5 40-15,-2-1-37 16,2 1-9-16,3 0 4 16,2 0-21-16,2 0 15 15,0 0-21-15,-1 0 11 0,2 0-15 16,-1 0 1-16,1-1 0 16,-1-7 5-16,-1 0-1 15,-4-3-8-15,-1 1-8 16,-6 3 12-16,0 2-3 15,0 3 3-15,0 2-10 16,0 0 0-16,-3 2 10 16,0 12 9-16,-1 2 6 15,4 1-1-15,0-1 3 16,0-6-12-16,0-2-3 16,13-2 8-16,1-5-4 15,2-1 1-15,8 0-7 16,4-1-3-16,-1-13-85 15,0 1-301-15</inkml:trace>
  <inkml:trace contextRef="#ctx0" brushRef="#br0" timeOffset="7899.2749">5772 1688 781 0,'0'0'192'0,"0"0"-192"15,0 0 0-15,0 0 16 16,0 0 36-16,85 33-14 15,-52-6-16-15,-3 7-17 16,-8 5 28-16,-4 4-28 16,-9 2-1-16,-9 2 17 15,0 0-15-15,-15 1 4 16,-7-7-10-16,-1-2 0 16,2-8 0-16,4-8-76 15,6-12-217-15,8-11-174 16</inkml:trace>
  <inkml:trace contextRef="#ctx0" brushRef="#br0" timeOffset="8112.0607">6213 1763 980 0,'0'0'153'15,"0"0"-152"-15,0 0 18 16,0 0 0-16,0 0-18 16,0 0 6-16,108-17-7 15,-74 17-69-15,-13 0-179 0,-12 3-154 16</inkml:trace>
  <inkml:trace contextRef="#ctx0" brushRef="#br0" timeOffset="8242.3101">6297 1942 503 0,'0'0'77'0,"0"0"-54"16,0 0 25-16,0 0 84 16,0 0-68-16,0 0-45 15,125-3-19-15,-72-16-169 16,5-6-297-16</inkml:trace>
  <inkml:trace contextRef="#ctx0" brushRef="#br0" timeOffset="20316.0236">6916 1511 819 0,'0'0'100'0,"0"0"-88"0,0 0 5 15,0 0 30-15,0 0-45 16,0 0 18-16,34 79-7 16,-16-46 23-16,-3 3-5 15,1 2-24-15,-5-2 21 16,0-3-21-16,-1-7-1 15,-4-9-1-15,-3-7 9 16,-2-6-14-16,-1-3 9 16,0-1-9-16,0 0 70 0,0-8-30 15,-4-12-35-15,-11-8 13 16,3-6-18-16,0-3-8 16,-1-6-2-16,2-5-36 15,1-3 21-15,7-2-16 16,3 6 19-16,0 6 21 15,10 14-18-15,7 7 19 16,2 9-1-16,-1 7-5 16,3 2 2-16,-2 2 1 15,1 5 3-15,-4 14 0 16,-2 5-6-16,-7 7 6 16,-7 2 0-16,0-1-5 15,-9 2-2-15,-6-3 6 16,-1-4 1-16,4-5 0 15,6-4-14-15,6-10-117 0,0-8-126 16,13-7-344-16</inkml:trace>
  <inkml:trace contextRef="#ctx0" brushRef="#br0" timeOffset="20546.3204">7419 1344 608 0,'0'0'110'0,"0"0"-97"16,0 0 34-1,-53 95 63-15,43-57-58 0,6 0-13 16,4 0 1-16,0-4-38 16,4-4 9-16,14-6-8 15,7-9 3-15,5-5-6 16,6-10-94-16,-2 0-187 15</inkml:trace>
  <inkml:trace contextRef="#ctx0" brushRef="#br0" timeOffset="21541.7208">7723 1310 767 0,'0'0'73'0,"0"0"24"0,0 0-10 16,0 0-20-16,0 0-65 15,0 0 21-15,-12 73-7 16,12-39 2-16,0 0 8 16,3-7-17-16,8-1-8 15,3-9 6-15,2-3-5 16,1-9 3-16,-1-3-5 15,1-2 6-15,1-8-1 16,-3-14-5-16,-2-5-4 16,-2 0 4-16,-7-5-7 0,-1 4 7 15,-1 4 2-15,-2 6 3 16,0 11 0-16,1 2-4 16,-1 5 3-16,2 0-8 15,-2 0-6-15,4 12 10 16,-3 17-7-16,-1 3 14 15,0 6-13-15,0-4 6 16,0 3 0-16,-5-7-1 16,-6-5 1-16,-1-5 0 15,2-8-1-15,4-5-6 16,3-4 0-16,1-3 1 16,2 0-33-16,0-10 23 15,0-7-148-15,5-3 96 0,13 0 53 16,0 3-34-1,-2 4 42-15,-1 7 7 0,0-2 4 16,-3 5 50-16,3-4-21 16,0 2 15-16,1 0 31 15,1-5-55-15,6 0 19 16,3-7-13-16,-1-7-20 16,5 1 3-16,-5 0-13 15,-7-1 3-15,-2 5 1 16,-8 4-1-16,0 4-6 15,-7 8-2-15,-1 0 5 16,0 3-3-16,0 0-26 16,-1 6 29-16,-10 14 2 15,-1 3 5-15,6 1-1 0,3-1-6 16,3-3 0-16,0 0-10 16,0-7 10-16,0-5 0 15,8-3-1-15,3-5-16 16,3 0 8-16,1-8-23 15,0-10-24-15,-2-4-6 16,1 0 9-16,-2 0 26 16,-2 1 26-16,-4 8 2 15,0 3 3-15,-4 4 13 16,-1 6 9-16,-1 0 4 16,2 0-30-16,-1 7-22 15,1 12 22-15,0 10 7 16,-2 0-2-16,0 3-5 0,0 2 0 15,0-5 0-15,-8-6 7 16,-3-3-4-16,3-8-3 16,0-5 0-16,3-2 1 15,4-5 0-15,1 0 29 16,0-7 13-16,0-14-39 16,9-7-4-16,10-7 0 15,9-2-56-15,2-3-70 16,3 6-40-16,1 2-191 15</inkml:trace>
  <inkml:trace contextRef="#ctx0" brushRef="#br0" timeOffset="22193.0134">8778 1078 758 0,'0'0'194'0,"0"0"-96"15,0 0 3-15,0 0-25 0,0 0-51 16,0 0-11-1,0 1-14-15,4 19 0 0,6 5 21 16,-4 2-16-16,-1 4 0 16,-2-2 7-16,0 0-6 15,0-2 2-15,0-5-6 16,1-5 2-16,-4-6 1 16,0-5-3-16,0-6-2 15,0 0 1-15,0 0 2 16,0-13 12-16,0-6-14 15,-10-6-1-15,2-2 0 16,2-2-10-16,0-1 10 0,1 1-11 16,0-2 7-1,2 6-2-15,3 3 4 0,0 8 2 16,0 3 0-16,0 5-4 16,0 1 2-16,0 2 2 15,5 1 0-15,3 1-3 16,3 1 4-16,1 0-1 15,7 0 0-15,2 11 8 16,-1 3-8-16,-1 3 0 16,0 5 7-16,-4 2-7 15,1 1 1-15,-2 1 5 16,0-2 13-16,-1 1-19 16,-4-3 14-16,-3-2-9 15,1-2-3-15,-4-8 2 16,0-1-4-16,0-5-20 0,0-4-77 15,3 0-145 1,4-9-151-16</inkml:trace>
  <inkml:trace contextRef="#ctx0" brushRef="#br0" timeOffset="23915.9833">9386 906 776 0,'0'0'98'0,"0"0"-10"16,0 0 69-16,0 0-48 15,0 0-65-15,0 0-18 16,-48-14-26-16,29 25 3 15,0 6 13-15,5 0-16 16,7 2 5-16,1 0-2 16,6-1 6-16,0 1-9 15,12-5 0-15,8 2 4 16,5-2-6-16,1-4 4 16,3 5-1-16,-7-3-1 15,-8-2-10-15,-7 2 7 0,-7-3-8 16,0 4-6-1,-10 1 12-15,-9-5 4 0,2-2 1 16,3-3 8-16,7-3-8 16,7-1-12-16,0-1-5 15,0-17-98-15,15-1 76 16,7-5-25-16,2 4-35 16,1 6 60-16,-4 0 26 15,-6 8 13-15,-3-1 24 16,-3 2 32-16,-1 0 23 15,0-2-40-15,1 2 6 16,3-2 1-16,5 0-46 0,-1-1 22 16,2-1-22-1,-3-1 6-15,-2 2-5 0,-4-1 7 16,-3-1-6-16,-4 3 15 16,-2 3-14-16,0 3 33 15,0 1-36-15,0 0 3 16,-3 4-3-16,-6 12 0 15,0 5 6-15,6 1 1 16,3-1-3-16,0-1 7 16,0-5-10-16,1-3 8 15,10-2-7-15,-1-5-1 16,4-5 0-16,1 0 4 16,2 0 6-16,3-8 1 15,-2-4-12-15,1-5 5 16,-2 1-2-16,-1-2-3 0,-4-3 5 15,1 6 4-15,-5-2 0 16,-2 6-3-16,-3 1 11 16,-3 2 0-16,0 8 5 15,0-2-22-15,0 2 0 16,0 0-4-16,0 0-3 16,0 2 2-16,0 9 3 15,0 3 2-15,0 0-2 16,0 2 14-16,0-1-12 15,0-2 0-15,0-5 3 16,3 1-3-16,4-3 0 16,-1-1-11-16,5-4 6 0,0-1-8 15,1 0-19-15,-1 0 28 16,2-10-28-16,-5-1 29 16,-2 0-8-16,-2-1-20 15,-1-1 19-15,1-1-6 16,-1 0 18-16,-1-1-6 15,4 3 8-15,0 0-2 16,-1 4 0-16,2 2-6 16,2 2 5-16,1 0-4 15,1 4 5-15,2 0-2 16,-1 0-14-16,0 4 11 16,2 9 4-16,-7 4 1 15,0-1-1-15,-5 1 1 0,-2-1 0 16,0-2 4-1,0-2-4-15,0-1 2 0,0-5 4 16,-3-1-6-16,0-5 0 16,3 0 5-16,0-2-10 15,0-13-64-15,0-4-14 16,0-1-44-16,6 3 53 16,1 1-36-16,2 3 83 15,-1 6 19-15,2 5 8 16,-2 2 2-16,1 0 1 15,2 0 6-15,-1 0 31 16,-3 0 1-16,3 0 18 0,1 0-14 16,-2-3 2-16,3 0 21 15,0-3-34-15,-2 1-11 16,5-3-2-16,-3 1-11 16,4 2-6-16,-2-1-4 15,1 0 9-15,0-1-11 16,-1 3 3-16,0-2-1 15,-1 1 7-15,-4 2-6 16,-3-1 0-16,-4-3 0 16,-2 0 7-16,0 0 6 15,0-1-12-15,0 3 14 16,0 1-3-16,0 2-6 16,-2 1-5-16,1 1-2 15,1 0-8-15,-3 0-3 16,0 1 7-16,-2 10 4 0,2-3 5 15,2-1 1-15,1 0-2 16,0-2-4-16,0 1 0 16,0-3 10-16,1 2-10 15,5-2 0-15,2-3 1 16,1 2-1-16,3-2 1 16,-2 0 3-16,1 0-1 15,-1 0-3-15,-1 0 7 16,-1-2-7-16,0-1 5 15,-3-4 1-15,1 2-5 16,-2-2-1-16,2 1 11 16,3-5-15-16,0 1 10 0,3 1-2 15,0-1-1-15,-3 3-2 16,-3 4-1-16,-1-1 0 16,-5 3 6-16,0 1-18 15,0 0-35-15,0 0-95 16,0 0-284-16,0 0-216 15</inkml:trace>
  <inkml:trace contextRef="#ctx0" brushRef="#br0" timeOffset="24457.7926">10330 860 631 0,'0'0'217'16,"0"0"-44"-16,0 0-69 16,0 0-3-16,0 0-49 15,0 0-37-15,0 0 11 16,36-72-13-16,-24 64-13 16,2 4 8-16,-1 4-8 15,-4 0 0-15,3 2-3 16,-2 13-6-16,-2 0 7 15,-1 1 2-15,-4 1 0 16,-1-3 2-16,-1-3 0 16,3-2-1-16,-4-7 1 15,2-2 7-15,2 0-18 0,1 0 2 16,7-2-26-16,3-10 19 16,0-3-48-16,3 1 41 15,-5 2 16-15,0 4 7 16,-5 4-4-16,-3 4 2 15,-2 0-3-15,-3 0-7 16,1 0 13-16,1 0-3 16,2 0 15-16,2 0-15 15,0 0 19-15,1 0-7 16,-1 0-12-16,0 0 21 16,3 0-19-16,-1 0 4 15,-2 0-2-15,1 0-2 16,-4 0-2-16,0 0 0 0,-2 0-20 15,5 0 15 1,8-2-67-16,5-1-14 0,8-5-235 16</inkml:trace>
  <inkml:trace contextRef="#ctx0" brushRef="#br0" timeOffset="24825.4373">11037 477 89 0,'0'0'708'0,"0"0"-657"16,0 0-1-16,0 0 113 15,0 0-76-15,0 0-71 16,5 7-16-16,10 11 47 15,1 4-31-15,1 8 5 16,-3 3 33-16,0 6-42 16,1 1 0-16,-5 1-2 15,-1 3-9-15,-2-5 12 16,-7 1-13-16,0-3 0 16,-5-3 10-16,-15-1-10 15,-5-7 0-15,-3-1 0 0,-5-4 3 16,-2-4-10-1,4-5-69-15,1-5-97 0,6-7-286 16</inkml:trace>
  <inkml:trace contextRef="#ctx0" brushRef="#br0" timeOffset="29107.792">7352 2355 466 0,'0'0'42'0,"0"0"-42"15,0 0 3-15,0 0-3 16,0 0 37-16,0 0 3 16,0 0 15-16,105-21-16 15,-57 6 4-15,9-4 21 16,12-7-27-16,11-4 26 16,11-6-33-16,22-5 2 15,17-3 31-15,18-5-44 16,15 0-17-16,6-3 10 0,2-1-2 15,0 0-10-15,2 0 9 16,9 2-8-16,0 0 18 16,3 1-19-16,-6 3 4 15,-9 3-4-15,-9 3 7 16,-16 0-10-16,-11 3 3 16,-10 1-1-16,-18 8 1 15,-11 3 0-15,-20 4 1 16,-20 8-1-16,-18 4-3 15,-16 3 2-15,-9 6 1 16,-10 1-15-16,-2 0-6 16,-11 3-48-16,-25 19-127 0,-22 9-16 15,-16 13-203-15</inkml:trace>
  <inkml:trace contextRef="#ctx0" brushRef="#br0" timeOffset="29864.2353">8548 2544 623 0,'0'0'94'16,"0"0"-88"-16,0 0 0 15,0 0 5-15,0 0-2 16,31 102-1-16,-16-64 18 16,0-3-18-16,-3-2 26 15,0-5 0-15,-2-3-31 16,-4-5 16-16,-1-3-3 16,-4-6-15-16,-1-5 7 15,0-6-4-15,0 0 22 0,0 0 104 16,-3-17-107-16,-7-6-13 15,-2-7-10-15,3-4 0 16,1-8-1-16,5-1-10 16,3-4 0-16,0 3 3 15,2 7 1-15,13 7 5 16,4 8-1-16,1 11 3 16,-2 5-3-16,1 6 1 15,-4 0 2-15,1 5-4 16,-4 15-1-16,-4 7 0 15,-8 4 0-15,0 10 5 16,-5-4 0-16,-13-1 0 16,-1-4 0-16,1-7-2 0,6-3 2 15,6-12-136-15,6-10-92 16,0 0-270-16</inkml:trace>
  <inkml:trace contextRef="#ctx0" brushRef="#br0" timeOffset="30115.0658">9007 2451 570 0,'0'0'110'16,"0"0"-108"-16,0 0 25 15,0 0 81-15,-52 80-51 0,49-44-2 16,0-1-34-16,3 1-8 15,0-3 2-15,9-7-11 16,9-2 1-16,0-7 3 16,10-6-8-16,2-8-24 15,6-3-48-15,2-12-143 16,1-16-322-16</inkml:trace>
  <inkml:trace contextRef="#ctx0" brushRef="#br0" timeOffset="30316.8501">9350 2310 45 0,'0'0'238'0,"0"0"-238"0,0 0-12 15,0 0-49-15,0 0 30 16,0 0-147-16</inkml:trace>
  <inkml:trace contextRef="#ctx0" brushRef="#br0" timeOffset="31777.1575">9350 2310 216 0,'39'-10'146'16,"-39"10"-10"-16,0-3-55 15,0 2 82-15,0-1-75 16,0 2-24-16,-6 0 5 0,-6 2-23 15,-7 12-23-15,-5 4 1 16,1 5-1-16,3-2 4 16,5-1-8-16,10-3-18 15,5-3 9-15,0-2-10 16,18 0 1-16,4-6-1 16,6 3 6-16,0 1-6 15,2 2 3-15,-3 5 2 16,-5 0-5-16,-7 4 0 15,-5-1 0-15,-8 2-5 16,-2-4-2-16,0 0 7 16,-12-1 5-16,1-7-1 0,2-3-1 15,5-5-2 1,-1-2-1-16,5 0 3 0,0-2-3 16,0-18-42-16,0-4 20 15,11-2-1-15,4-3-10 16,6 3 5-16,-1 3 28 15,-1 1-1-15,0 5 9 16,-4 0-8-16,3 1 14 16,-2 2-7-16,-4 0 14 15,2 0 9-15,-3 1-17 16,-2 1 14-16,-3 3-25 16,-3 3 18-16,-3 2-8 15,0 2-5-15,0 0-4 0,0 2-3 16,-1 0-3-1,-7 10-1-15,-1 8 8 0,-1 5-1 16,4 2-3-16,3-3 10 16,3-2-10-16,0-3 0 15,3-7 0-15,9-1-5 16,1-6 5-16,5-3 0 16,2 0 5-16,5-14-4 15,0-8 12-15,-1 1-13 16,1-3 8-16,-2 3-3 15,-2 0-5-15,-7 1 0 16,-3 1 7-16,-5 4 3 0,-4 4 4 16,-1 2 7-1,-1 5-21-15,0 3 44 0,0 1-36 16,0 0-8-16,0 0-5 16,0 1-6-16,0 12 11 15,0 3 0-15,-3 1 7 16,0-2-10-16,3-1 7 15,0-4-4-15,0 0 0 16,0-2 6-16,5-2-12 16,8-3 6-16,0-1-20 15,1-2 0-15,2 0-12 16,-4 0-8-16,0-5 33 16,-1-7-38-16,-5 0 29 15,-2-3-8-15,-1 1 7 0,-2-1 8 16,-1-1-7-16,2 1 3 15,-1-2 2-15,2 1 2 16,3 1 7-16,-1 2-2 16,7 2 4-16,-3 3-5 15,0 0 10-15,0 2-3 16,1 3 3-16,2 3-1 16,0 0 4-16,-2 0-8 15,1 0 0-15,2 11 0 16,-2 5 3-16,-4 1-3 15,0 0 3-15,-2 0 5 16,-4 0-8-16,-1 0 0 16,0-3 1-16,0-1-1 0,0-4 8 15,0-4-8 1,0-1 0-16,0-4 5 0,0 0 0 16,0 0-3-16,0-1 5 15,-1-12-7-15,1-2-19 16,0-6 1-16,0-3-21 15,0-3-27-15,3 2 9 16,6 5-10-16,-1 6 62 16,0 6-2-16,-2 5 4 15,2 1 3-15,-2 1 0 16,6 1 10-16,-3 0-6 16,1 0-4-16,2 0 9 0,-3 0-1 15,5 0-6 1,0 0 14-16,0 0 14 15,1-5-7-15,-2-2-1 0,0-5-9 16,0-2-7-16,0 1 4 16,-4-3-2-16,0-1-8 15,0 2 0-15,-2-2 0 16,-1 2 5-16,-1-1-5 16,-4 1 0-16,1 1 28 15,-2 2-24-15,0 5 35 16,0 4-10-16,0 1-12 15,0 2-9-15,0 0-8 16,0 8 0-16,4 10 0 0,1 5 4 16,0-2 18-1,0-2-12-15,1-2-6 0,2-4 14 16,2-4-18-16,0-7 2 16,4-2-4-16,7 0 2 15,-1-14-101-15,6-11-308 16</inkml:trace>
  <inkml:trace contextRef="#ctx0" brushRef="#br0" timeOffset="31923.3582">10675 2019 332 0,'0'0'343'0,"0"0"-343"15,0 0 13-15,0 0-13 16,0 0-16-16,0 0-36 0,16 17-282 15</inkml:trace>
  <inkml:trace contextRef="#ctx0" brushRef="#br0" timeOffset="32179.3456">11045 1677 561 0,'0'0'178'0,"0"0"-178"0,0 0 25 15,0 0 51-15,82 100 38 16,-55-64-42-16,1 3-25 16,-4 4-2-16,-8 1-28 15,-11 2-15-15,-5 3-4 16,-20-3-8-16,-14-3-132 15,-9-3-196-15</inkml:trace>
  <inkml:trace contextRef="#ctx0" brushRef="#br0" timeOffset="34745.9706">7587 760 318 0,'0'0'191'0,"0"0"-142"0,0 0 36 15,0 0 27-15,0 0-7 16,0 0-23-16,0 0-63 15,0-18-18-15,0 28-2 16,2 14 3-16,10 11 29 16,1 3 9-16,-2 0-13 15,-2 1-5-15,1-6-19 16,-4-3 6-16,0-7-1 16,-3-9-2-16,2-8-4 0,-5-3-2 15,0-3 0-15,0 0 43 16,-11-8 10-16,-4-10-36 15,-1-7-17-15,-1-3 6 16,1-5-7-16,5 0 1 16,1-2-12-16,4 4 5 15,6 5-3-15,0 8 8 16,0 7 2-16,3 2-8 16,9 7 8-16,1 2 0 15,5 0 1-15,0 1-10 16,6 16 15-16,-2 4-6 15,-2 3 1-15,-1 3-1 16,-7 2 0-16,-3-3-3 0,-5 1 8 16,-2-5-13-1,-2-5-27-15,0-5-95 0,0-3-99 16,-2-9-66-16,-7 0-111 16</inkml:trace>
  <inkml:trace contextRef="#ctx0" brushRef="#br0" timeOffset="34854.8988">7697 926 428 0,'0'0'118'0,"0"0"-88"16,0 0-17-16,0 0-2 16,0 0 5-16,87-51-16 15,-45 31-26-15,4-5-329 16</inkml:trace>
  <inkml:trace contextRef="#ctx0" brushRef="#br0" timeOffset="35609.0185">9115 277 618 0,'0'0'179'0,"0"0"-46"15,0 0-11-15,0 0-61 16,0 0-47-16,0 0-5 15,10 34-3-15,-4-4-6 16,6 1 28-16,3-2-18 16,0-2 8-16,1-2-12 15,1-5-5-15,-4-3 16 16,-4-6-17-16,-3-5 0 16,-4-4 9-16,-2-2 3 0,0 0-10 15,0-2-1-15,0-12 9 16,-5-6-7-16,-6-5-3 15,3-6 0-15,-3-2-4 16,4-6-12-16,1 2 12 16,0 3 4-16,6 12-7 15,0 8-1-15,0 6 4 16,0 2 4-16,4 1 0 16,5 5-11-16,3 0 11 15,3 0-2-15,0 9 2 16,0 1-11-16,-2 1 11 15,-1 5 0-15,-4 0-6 16,-1 2-2-16,-2-3 8 0,-1-1 0 16,2-2 2-1,-2-4-10-15,4 1 8 0,6-2 0 16,-1-2-2-16,0 4-16 16,-1-1 18-16,-4 4 0 15,-7 5-17-15,-1 2 16 16,-1 3-17-16,-17 5 18 15,-2-1 2-15,-5 1 7 16,4-3-4-16,3-3-5 16,2-3 0-16,10-4-4 15,3-4-52-15,3-10-289 16,0 0-341-16</inkml:trace>
  <inkml:trace contextRef="#ctx0" brushRef="#br0" timeOffset="36942.9451">13081 652 776 0,'0'0'95'0,"0"0"-78"0,0 0 0 16,0 0 27-16,0 0 46 15,-5 86-39-15,4-53-44 16,-1 1 17-16,1 0-24 15,-1-3 7-15,1-7-1 16,1-5-5-16,0-9-1 16,0-2 1-16,0-6 11 15,0-2-9-15,0-3 13 16,0-21 48-16,0-5-60 16,0-5 17-16,0-7-29 0,6 0 8 15,4 1-10-15,1 0 7 16,5 8 2-16,2 11-5 15,-2 5-2-15,4 7 8 16,-4 8-5-16,5 1 5 16,-2 4-7-16,-5 16 6 15,-5 6-8-15,-9 5 7 16,0 3-6-16,-9 0 16 16,-12-4-5-16,0-1 4 15,0-6 3-15,11-11-13 16,4-6 3-16,6-6-104 15,12-10-200-15,16-18-257 16</inkml:trace>
  <inkml:trace contextRef="#ctx0" brushRef="#br0" timeOffset="37141.0787">13536 616 785 0,'0'0'60'16,"0"0"-37"-16,0 0 71 15,0 0-6-15,0 0-48 16,-85 99-16-16,83-70-21 16,2-2 17-16,2-1-20 15,20-4 0-15,9-2 6 16,11-6-6-16,13-7-3 16,5-7-89-16,4 0-195 15,-3-22-312-15</inkml:trace>
  <inkml:trace contextRef="#ctx0" brushRef="#br0" timeOffset="37559.1892">14022 603 82 0,'0'0'791'0,"0"0"-743"16,0 0-45-16,0 0 44 15,0 0 57-15,0 0-46 16,-3 59-9-16,4-32-33 15,2 3 7-15,0 0-13 16,0-1 9-16,-3-5 5 16,2-2-23-16,-2-5 4 0,0-9-5 15,0-5 11-15,0-3-11 16,0 0 10-16,0-8-7 16,0-17 4-16,0-3-7 15,0-7 0-15,0-3-5 16,5-3-10-16,-4-3 2 15,3 5 9-15,1 5 2 16,-1 11-9-16,2 12 10 16,0 7 1-16,4 4-1 15,1 0-2-15,3 2 1 16,2 18-4-16,3 8 0 16,-2 3 3-16,-1 6 3 0,-4-3 0 15,-3 0 3-15,-2-4 8 16,-4-4-11-16,-1-5 0 15,-2-6-140-15,0-10-286 16</inkml:trace>
  <inkml:trace contextRef="#ctx0" brushRef="#br0" timeOffset="37704.8674">14085 741 93 0,'0'0'810'0,"0"0"-800"15,0 0-8-15,86-10 2 16,-49 4-4-16,9-2-13 0,1-5-227 16</inkml:trace>
  <inkml:trace contextRef="#ctx0" brushRef="#br0" timeOffset="38159.9379">14543 589 589 0,'0'0'346'16,"0"0"-324"-16,0 0-12 15,0 0 49-15,0 0 29 16,0 0-48-16,-5 73 1 16,5-48-28-16,5 1 14 15,-4-1-19-15,-1-3-7 16,0-2 18-16,0-5-11 0,0-8-5 15,0-4-3-15,0-3 0 16,0 0 19-16,0-8-11 16,0-12-7-16,0-5-1 15,0-3-16-15,0-5-11 16,0-2 2-16,0 0-13 16,0 1 34-16,0 6-11 15,0 6 15-15,3 8-3 16,9 8 7-16,-2 4-4 15,4 2 0-15,1 0 0 16,1 5 0-16,0 12 7 16,0 5-3-16,-2 1 9 15,-6 4-12-15,-4 2 16 0,-4-1-12 16,0-3-4-16,0-1 6 16,0-5-2-16,-1-4-10 15,1-6-6-15,0-8-293 16,13-1-413-16</inkml:trace>
  <inkml:trace contextRef="#ctx0" brushRef="#br0" timeOffset="38910.0377">15076 507 776 0,'0'0'85'16,"0"0"-66"-16,0 0 42 0,0 0-9 16,0 0 66-16,0 0-63 15,11 69-28-15,-8-43 14 16,-3 4-1-16,0-2-16 16,0 0 5-16,0-3-25 15,0-6 3-15,0-7-7 16,0-4 3-16,-2-5-4 15,2-2 11-15,-1-1-7 16,1-4 19-16,-2-16-10 16,2-7-12-16,0-2 0 15,0-5-16-15,0 1 12 16,0 0-26-16,0 3 26 16,2 8-10-16,6 5-1 15,3 7 14-15,0 1 0 0,1 5-4 16,-2 1 4-16,2 3 1 15,-4 0-2-15,0 2-7 16,-2 10-5-16,-3 2 14 16,-3 4 0-16,0-1-7 15,0 4 4-15,0-5 3 16,0-1 0-16,-1-5 7 16,1-3 0-16,0-1-14 15,0-2 6-15,10-1-35 16,5-1 26-16,0 3-29 15,0 2 15-15,-4 8 18 16,-7 2-26-16,-4 7 21 16,0 1-1-16,-9 0 12 15,-9 0-6-15,2-2 12 0,-2-4-1 16,7-7-5-16,7-4 11 16,4-8-22-16,0 0-121 15,12-20-241-15</inkml:trace>
  <inkml:trace contextRef="#ctx0" brushRef="#br0" timeOffset="39145.9776">15420 510 917 0,'0'0'134'0,"0"0"-124"0,0 0 14 16,0 0 45-16,0 0-15 15,84 63 6-15,-67-33-26 16,-1 7-16-16,-7-1-17 16,-4-2 14-16,-5 3-11 15,-2-3-2-15,-14-1-2 16,-5-3 4-16,0-5-8 16,5-5-25-16,2-9-183 15,7-10-286-15</inkml:trace>
  <inkml:trace contextRef="#ctx0" brushRef="#br0" timeOffset="39368.008">16261 632 873 0,'0'0'111'16,"0"0"-109"-16,0 0-2 15,0 0 0-15,84-14-27 16,-64 12-149-16,-4 2-423 16</inkml:trace>
  <inkml:trace contextRef="#ctx0" brushRef="#br0" timeOffset="39540.9542">16224 903 307 0,'0'0'414'0,"0"0"-393"16,0 0 126-16,0 0-39 16,80-16-62-16,-41 2-44 15,4 4-2-15,0-4-118 16,-3 3-257-16</inkml:trace>
  <inkml:trace contextRef="#ctx0" brushRef="#br0" timeOffset="41063.0422">17898 416 659 0,'0'0'87'0,"0"0"-83"16,0 0 9-16,0 0 28 16,0 83 15-16,0-51 11 15,0 0-33-15,0-4 7 16,0 0-24-16,0-4 3 15,0-8 16-15,0-4-35 16,0-5-1-16,0-5 6 16,0-2 12-16,0 0-18 15,0-6 29-15,0-12-7 16,0-10-2-16,0-4-20 16,5-1 0-16,-2-4-2 15,3 4-20-15,2 3 22 0,0 7 0 16,3 10-4-16,-1 1-7 15,2 7 11-15,2 3 0 16,3 2 5-16,3 0-4 16,2 5-2-16,1 12-3 15,-4 0-1-15,-4 4-5 16,-6 3 10-16,-9-1 0 16,0 2 0-16,-17-2 10 15,-8-1-10-15,-2-1 0 16,4-8 7-16,6-4-20 15,7-8-47-15,10-1-205 16,0-11-207-16</inkml:trace>
  <inkml:trace contextRef="#ctx0" brushRef="#br0" timeOffset="41323.9919">18434 405 693 0,'0'0'240'0,"0"0"-184"16,0 0-1-16,0 0-8 15,0 0 2-15,0 0-32 16,-72 72 1-16,68-42-4 16,4 2-1-16,0-1-9 0,0-2-4 15,15 0 1-15,7-5-1 16,8-7 1-16,6-6-2 15,7-8-99-15,2-3-127 16,-2-5-317-16</inkml:trace>
  <inkml:trace contextRef="#ctx0" brushRef="#br0" timeOffset="42391.1327">18847 352 656 0,'0'0'77'16,"0"0"15"-16,0 0 53 0,0 0-32 15,0 0-71-15,0 0-35 16,0 20 8-16,0 3-6 15,0 5-1-15,5 2 24 16,-1 1-19-16,1-3 3 16,-2-3-8-16,1-3 1 15,-3-7-4-15,-1-4-5 16,0-5 0-16,0-6 10 16,0 0-7-16,0 0 0 15,0 0 20-15,0-13-21 16,0-6 1-16,0-6-3 15,0-3-14-15,0-5 4 16,0-3-15-16,6 0 17 16,2 4 3-16,0 1 1 15,0 4 0-15,0 10 4 0,-4 4 0 16,-1 6-4-16,-1 7 4 16,2 0-2-16,1 6 1 15,2 11-4-15,2 9 5 16,-1 3 6-16,-1 0-4 15,3 5 23-15,-3-9-23 16,0 0 9-16,-1 0-4 16,0-5 3-16,-3-2-10 15,-2 0 0-15,-1-5 11 16,0-4-26-16,0-1-13 16,-3-7-129-16,-13-1-211 15</inkml:trace>
  <inkml:trace contextRef="#ctx0" brushRef="#br0" timeOffset="42548.4267">18850 544 871 0,'0'0'40'0,"0"0"-35"15,0 0 24-15,0 0-23 16,113-25 1-16,-74 12-14 15,0-1-266-15</inkml:trace>
  <inkml:trace contextRef="#ctx0" brushRef="#br0" timeOffset="42916.0333">19411 303 819 0,'0'0'142'0,"0"0"-112"16,0 0 14-16,0 0 34 15,0 0-33-15,0 0 2 16,-4 78-14-16,1-49-6 16,0-2-11-16,0 0 13 15,0-1-28-15,0-4 5 16,1-3-3-16,-1-2 5 16,0-2-6-16,0-2-2 15,3-7-36-15,0-6-85 16,3 0-260-16</inkml:trace>
  <inkml:trace contextRef="#ctx0" brushRef="#br0" timeOffset="43974.7178">19596 378 702 0,'0'0'55'16,"0"0"76"-16,0 0 39 15,0 0-99-15,0 0-25 16,0 0-43-16,-6 0 9 16,6 18-12-16,2 3 6 0,5 6 19 15,-3 2 7-15,1 4-12 16,-4-2 4-16,1-1-14 15,1-2-10-15,-3-5 19 16,1-6-18-16,-1-6 0 16,0-5 1-16,0-6 7 15,0 3-9-15,0-3 0 16,0 0 3-16,0-13 12 16,0-8-14-16,0-5-1 15,0-4 0-15,0-4-31 16,0-4 18-16,0 1-21 15,0-2 9-15,0 3 18 16,0 7 5-16,0 0 2 0,0 8-1 16,0 4 11-1,8 5-12-15,1 8 2 0,0 3 0 16,0 1-5 0,1 0 5-16,-1 9-3 0,0 8 0 15,0 7-5-15,-5 3 6 16,-1 2 2-16,-3 2-3 15,2-6-5-15,-2-4 15 16,4-2-7-16,2-5 0 16,5-5-42-16,-2-1 21 15,0-2 10-15,-3-1 8 16,-2 2-10-16,-4 0 4 16,0 3 6-16,0 2-3 15,-3 5 7-15,-10 0-1 0,-3 4 5 16,0 2-1-16,2-6 1 15,2 0-1-15,5-6-4 16,6-4 4-16,1-1-4 16,0-6-37-16,11-1-158 15,11-23-260-15</inkml:trace>
  <inkml:trace contextRef="#ctx0" brushRef="#br0" timeOffset="44251.521">19979 308 337 0,'0'0'591'0,"0"0"-588"16,0 0 25-16,0 0 43 16,0 0-21-16,81 53 8 15,-57-25-35-15,-2 1-2 16,-3 3 3-16,-8 1-17 15,-8 1 5-15,-3 0-4 16,-7-1-4-16,-17 1-2 16,-2-3-2-16,-1-4 3 15,2-9 14-15,6-4-17 16,8-7-6-16,8-7-84 16,3 0-302-16</inkml:trace>
  <inkml:trace contextRef="#ctx0" brushRef="#br0" timeOffset="44455.6288">20412 544 1136 0,'0'0'48'0,"0"0"66"16,0 0-63-16,0 0 9 15,0 0-38-15,0 0-22 16,-3-34-1-16,21 22-109 0,6-2-333 16</inkml:trace>
  <inkml:trace contextRef="#ctx0" brushRef="#br0" timeOffset="44962.9283">20795 381 860 0,'0'0'279'16,"0"0"-267"-16,0 0 1 0,0 0-12 16,0 0 12-1,0 0 48-15,-4 87-37 0,7-52-7 16,0 1 7-16,-2-3-19 15,-1-4 15-15,0-7-13 16,0-5-4-16,0-8 10 16,0-3-9-16,0-6-2 15,0 0 18-15,0-10-18 16,0-12 22-16,-3-10-24 16,0-5-10-16,2-2-8 15,1-6-17-15,0 3 1 16,0 0 21-16,0 1-23 15,0 9 36-15,0 7 0 16,6 9-11-16,3 9 9 16,1 5-3-16,1 2 5 0,3 0-2 15,0 10-1-15,2 9 3 16,-4 8-1-16,-3 1 1 16,-3 3 11-16,-6 3-11 15,0-4 9-15,-12-2 10 16,-12-3-18-16,-1-3 16 15,1-5-14-15,2-5-2 16,7-2-1-16,7-10-16 16,8 0-99-16,0-13-299 15</inkml:trace>
  <inkml:trace contextRef="#ctx0" brushRef="#br0" timeOffset="45225.168">21142 388 1002 0,'0'0'56'15,"0"0"37"-15,0 0-7 16,0 0-53-16,0 0 13 16,0 0-46-16,-56 45 27 15,40-19-8-15,4-1-6 16,3 1 4-16,6-2-10 15,3-1-5-15,0 0 2 16,12-8 8-16,9-1-13 0,6-5 1 16,9-8-57-1,5-1-58-15,-2 0-284 0</inkml:trace>
  <inkml:trace contextRef="#ctx0" brushRef="#br0" timeOffset="48525.118">21432 385 716 0,'0'0'192'0,"0"0"-170"0,0 0-22 16,0 0 0-1,0 0 61-15,0 0-9 0,21 75 18 16,-17-48-38-16,1-2-24 16,-5-3 26-16,0 3-28 15,0-8 7-15,0-4 1 16,0-7-3-16,0-3-14 15,0-2 3-15,0-1 0 16,0 0 31-16,0-15-28 16,-5-6 4-16,2-3 1 15,3-3-1-15,0 2-7 16,0-6 0-16,0 5 6 0,0-1-1 16,0 5-1-1,3 8 7-15,0 5-5 0,4 6 3 16,-3 3-9-16,6 0 0 15,1 0-8-15,5 10 2 16,1 9 2-16,0 0 4 16,-1 5-2-16,-3 0 7 15,-4 2-5-15,-5-4 0 16,-4-1-15-16,0-1 5 16,-3-4-93-16,-11-5-166 15,-3-5-88-15</inkml:trace>
  <inkml:trace contextRef="#ctx0" brushRef="#br0" timeOffset="48661.27">21480 510 604 0,'0'0'172'0,"0"0"-151"0,0 0 17 16,0 0 63-16,0 0-60 16,81-15-14-16,-50 10-27 15,2-1 0-15,-2-2-121 16,-6-5-288-16</inkml:trace>
  <inkml:trace contextRef="#ctx0" brushRef="#br0" timeOffset="48907.6929">21796 258 860 0,'0'0'138'0,"0"0"-108"0,0 0-4 16,0 0 5-16,0 0 33 15,0 0-18-15,58 55-12 16,-36-26 26-16,-5 3-56 16,-4 0 16-16,-4-1-17 15,-9 2 4-15,0-1-7 16,-9 0 6-16,-16-1-3 16,-8 3-3-16,-5-1-4 15,-4 1-29-15,-9-4-105 16,-11-7-258-16</inkml:trace>
  <inkml:trace contextRef="#ctx0" brushRef="#br0" timeOffset="49758.1738">18279 1123 725 0,'0'0'146'0,"0"0"-140"16,0 0 22-16,0 0-3 0,0 0 1 15,0 0 30-15,148 0 16 16,-54 0-12-16,19 0-58 15,17-4 24-15,14-3-22 16,11-3 7-16,14 1 1 16,10 1 1-16,15-1-10 15,6 1-3-15,3-1 10 16,-4-2-10-16,-9 0 0 16,-8 1 2-16,-12 0 0 15,-11 1-2-15,-18-1 0 16,-22 2 0-16,-21-1 3 15,-30 6-3-15,-25 0 0 16,-21 1 2-16,-13 2-7 0,-7 0 5 16,-2 0 0-1,0 0-1-15,-6 0-71 0,-18 3-49 16,-10 7-112-16,-10 2-296 16</inkml:trace>
  <inkml:trace contextRef="#ctx0" brushRef="#br0" timeOffset="51726.6378">19343 1313 656 0,'0'0'75'0,"0"0"-28"0,0 0 6 16,0 0 34-1,0 0-54-15,0 0-15 0,-5 31-17 16,5 1 21-16,3 6 12 15,2-1-13-15,-1-4-10 16,0-5 19-16,-4-3-20 16,2-7 7-16,-2-6-17 15,0-5 10-15,0-2-10 16,0-5 1-16,0 0 3 16,0 0 65-16,0-17-21 15,0-8-33-15,0-6-15 16,-2-8 6-16,2-2-14 15,0-9 8-15,0 4-2 0,0 4-4 16,12 9-2-16,3 16 6 16,5 5-1-16,2 7 6 15,0 5-8-15,1 0 5 16,-2 0 0-16,-5 19-1 16,-4 4-4-16,-6 2 5 15,-6 3-4-15,0 3 7 16,-17 0-3-16,-8 2 0 15,-5-5 1-15,2-7 5 16,6-4-6-16,5-7-4 16,8-5 2-16,6-2-90 15,3-3-91-15,3-1-201 16</inkml:trace>
  <inkml:trace contextRef="#ctx0" brushRef="#br0" timeOffset="54876.8254">19918 1359 552 0,'0'0'188'0,"0"0"-118"15,0 0 58-15,0 0-2 16,0 0-48-16,0 0-57 16,0 0-13-16,-1 2-4 15,-13 18 6-15,-4 10-9 0,-1 7-1 16,6 0 4-1,5 4-8-15,8-5 10 0,0-4-5 16,6-2-1-16,13-7 3 16,7-2-7-16,5-9 4 15,8 0-9-15,1-5-23 16,1-6-121-16,-3-1-118 16,-10 0-177-16</inkml:trace>
  <inkml:trace contextRef="#ctx0" brushRef="#br0" timeOffset="55624.8301">20216 1391 670 0,'0'0'135'0,"0"0"-47"16,0 0 46-16,0 0-6 16,0 0-79-16,0 0-7 15,0-6-42-15,0 6-11 16,0 17 10-16,0 5 2 0,4 5 3 15,-3 2 13-15,2-3-17 16,2 0 19-16,0-6-19 16,0-2 6-16,-1-4 5 15,1-5-11-15,-2-4 2 16,-2-2 4-16,-1-3-2 16,0 0 1-16,0 0 2 15,0-8-1-15,0-8 5 16,0-8-11-16,0-6 0 15,0-11 2-15,0-2-2 16,-3-1 0-16,2 5-1 16,1 6-8-16,0 8 9 15,0 7-8-15,0 4 4 16,6 3-10-16,1 6 17 0,2 2-3 16,-3 3 0-16,2 0-2 15,-1 5 2-15,2 12-16 16,-3 3 4-16,-3 4 12 15,-3 2-12-15,0-1 12 16,0-4-2-16,0-1 10 16,0-6-7-16,0-4-1 15,1-3 3-15,14-1-8 16,2-4-5-16,4-1 6 16,-3 2-3-16,-4 4-10 15,-4 3 9-15,-7 5-12 16,-3 0-6-16,0 5 25 15,-13-1-8-15,-9 2 9 0,-2-2 12 16,3-2-4-16,3-4 11 16,11-4-19-16,7-1 0 15,0-8-11-15,12 0-116 16,16-8-185-16</inkml:trace>
  <inkml:trace contextRef="#ctx0" brushRef="#br0" timeOffset="55875.2833">20709 1230 987 0,'0'0'79'0,"0"0"-79"0,0 0 10 16,0 0 71-16,0 0-36 15,108 66-21-15,-75-32 47 16,-1 6-54-16,-6 4-11 15,-7 5-5-15,-12 5 4 16,-7 0-8-16,-12 2 3 16,-22 5 0-16,-20 0 4 15,-18 8-4-15,-20 1-60 16,-23 1-164-16,-28-4-517 16</inkml:trace>
  <inkml:trace contextRef="#ctx0" brushRef="#br0" timeOffset="104910.998">9209 14296 103 0,'0'0'56'0,"0"0"-35"0,0 0-3 15,0 0 41-15,0 0-21 16,0 0-21-16,0 0 21 16,0 0-7-16,0 0 12 15,46 0 13-15,-40 0-55 16,1 0 12-16,5 0 4 15,-1 0-17-15,-2 0 16 16,4 0-15-16,1 0 11 16,0 1-7-16,4 1-1 15,2-2 10-15,0 1-14 16,0 0 2-16,-1 0-2 0,7 1 0 16,-5-2 5-16,4 0-8 15,-1 0 10-15,0 0-7 16,1 0 0-16,-1 0 1 15,3 0-3-15,0 0 6 16,1 0-4-16,2 0 0 16,0-3 8-16,-2 1-8 15,3 0 0-15,-2-1 1 16,0 1-8-16,1 1 7 16,0 0 0-16,0 1 9 15,0 0-9-15,-2 0-3 16,-1-1 3-16,0 1 1 0,-3 0-1 15,0 0-4-15,1 0 4 16,-1 0 8-16,-2 0-8 16,2 0 0-16,0 0-1 15,0-2 7-15,1 1-6 16,-1-1 0-16,0 0 0 16,-2 2-1-16,2-2 8 15,-3 2-13-15,-3-1 6 16,1 1 0-16,-2 0 1 15,-1 0 4-15,-4 0-5 16,1 0 0-16,-2 0-1 16,-5 0 1-16,-2 0 0 15,2 0 0-15,-6 0-3 0,5 0 3 16,-4 0 0-16,1 0-4 16,-2 0 0-16,1 0 4 15,2 0-2-15,-1 0-110 16,-1 0-152-16</inkml:trace>
  <inkml:trace contextRef="#ctx0" brushRef="#br0" timeOffset="121854.5257">5924 14754 42 0,'0'0'180'0,"0"0"-178"16,0 0 9-16,0 0-9 16,0 0 3-16,0 0-10 15,0 0-15-15,0 0-80 16</inkml:trace>
  <inkml:trace contextRef="#ctx0" brushRef="#br0" timeOffset="122165.9278">5902 14643 218 0,'0'0'11'0,"0"0"-4"16,0 0-4-16,0 0 0 16,0 0 5-16,0 0-1 15,-6 14-2-15,6-9-10 16,0-3-1-16,0-1-90 15</inkml:trace>
  <inkml:trace contextRef="#ctx0" brushRef="#br0" timeOffset="122941.9314">6048 14659 130 0,'0'0'139'0,"0"0"-103"16,0 0 24-16,0 0 27 0,0 0-4 16,0 0-10-1,0-16-43-15,0 16 18 0,0 0-17 16,0 0-10-16,0 0 16 16,0 0-25-16,-3 0 7 15,-3 2 10-15,-5 8-2 16,-5 3 19-16,-6 3-12 15,5 1 3-15,0 1-6 16,0 2-22-16,-1 2 6 16,-1 0-4-16,5 0-2 15,5-5 4-15,5-5-13 16,4-2 0-16,0 0-3 16,0 0-1-16,0-2 4 15,10-5 0-15,4 1 14 16,7-3-14-16,-1-1 9 0,0 0-6 15,-1 0-1-15,-5 0-1 16,-5-3 5-16,-5 1-6 16,-4 2 4-16,0 0-20 15,0 5 16-15,-3 12 0 16,-13 5-5-16,-8 4 14 16,-2 4-7-16,0-2-2 15,-4 1 2-15,0 0-2 16,3 0 0-16,2-2 5 15,3-3-10-15,5-4 14 0,7-5-9 16,5-4 0 0,5-4-4-16,0-2-4 0,0-3 4 15,6-2 4-15,12 0 9 16,6 0-4-16,3-2-3 16,4-10-2-16,6-2-2 15,2 0 1-15,6-1-54 16,0 0-55-16,2 3 20 15,-3 1-90-15,-8 0-131 16</inkml:trace>
  <inkml:trace contextRef="#ctx0" brushRef="#br0" timeOffset="131518.071">6036 14780 299 0,'0'0'255'16,"0"0"-196"-16,-36-84-12 0,23 70 2 15,2 4 64-15,-3 6-3 16,-3 4-33-16,-5 14-44 16,-10 31-30-16,-8 25 16 15,-3 13-16-15,-2 8 29 16,6-5-27-16,4-10-5 15,9-9 26-15,11-8-21 16,14-13-5-16,1-11 8 16,16-17 2-16,14-14-14 15,9-4 4-15,4-22 0 16,9-18 24-16,3-10-23 16,-5-7 3-16,-9-1-4 15,-11 2 5-15,-12 4-12 0,-12 7 7 16,-6 16-7-1,0 17 5-15,-13 12-17 0,-11 17 19 16,-4 22-1-16,-8 15 12 16,0 4-11-16,6 1 0 15,12-11 0-15,11-5-11 16,7-11 11-16,0-10 0 16,13-10-4-16,10-12 11 15,5 0-7-15,2-25 0 16,3-12 10-16,-2-7-4 15,-6-5-6-15,-7 3 0 16,-12 8-1-16,-6 9-15 0,0 12 15 16,-12 11-41-1,-9 6-70-15,-4 23 7 0,0 17 7 16,2 11 19-16,10 0-115 16,13-6-51-16</inkml:trace>
  <inkml:trace contextRef="#ctx0" brushRef="#br0" timeOffset="135645.449">2881 5596 468 0,'0'0'71'0,"0"0"-24"0,0 0 48 16,0 0 25-1,0 0-13-15,0 0-1 0,2-28-22 16,-2 25-53-16,-3 2 8 16,-6 1-17-16,-6 0-17 15,-2 0-10-15,-8 0 5 16,-6 7 0-16,-6 10 12 16,-8 2-6-16,-4 1-3 15,-4 4 1-15,-3 0 2 16,-1 0 0-16,-3 3-6 15,4-1 4-15,2 1-16 16,8-1 25-16,6 1-11 0,5 2-2 16,7 2 2-1,8 1-3-15,1 3 1 0,7-2-6 16,2 1-2-16,7 2 3 16,3 1 5-16,0 2-3 15,3 2 11-15,13 1-15 16,5 3 7-16,3-1 0 15,3-1 2-15,4-1-2 16,2-1 0-16,4-5 0 16,2 1 11-16,3-4-21 15,4-4 10-15,0-2 0 16,8-4-2-16,1-4 2 16,6-3 0-16,3-4-2 15,2-1 11-15,5-2-9 16,1-1 2-16,6 0-1 0,2-1-1 15,4 0 4-15,-1 2-8 16,-2-1 3-16,4 2-1 16,3 2-4-16,0-3 6 15,1 2-6-15,1 0 2 16,-1 0 0-16,-1-2 1 16,2 1 0-16,2 0-4 15,5-2 5-15,6 0 2 16,3-3-3-16,3-1-10 15,3 1 11-15,-2-2 2 16,4 2-8-16,-1-1 9 16,0 1-1-16,-5 0 0 0,1-2-7 15,5 3 6-15,4-3-4 16,3 2 5-16,6-2 0 16,-2-1-2-16,2-1-1 15,1 0 1-15,-1 1 2 16,-2-1 1-16,-4 1-1 15,7-2 0-15,1 2 1 16,2-2 5-16,8 0-2 16,-2 0-4-16,2 0-1 15,-1 0-8-15,-5 0 12 16,-3 0-3-16,2-2 0 16,3 0 4-16,1-3 0 0,4-2-4 15,1 4-3-15,0-6-3 16,-3 4 5-16,-2-1 1 15,-2 2-6-15,-5 1 19 16,-1-1-13-16,-1 2 0 16,-1-1 0-16,4-1-8 15,-1 1 8-15,-1-1 0 16,1 1 2-16,-2 0 8 16,-3-1-17-16,0 1 7 15,4 0-9-15,5-2 0 16,3-1 6-16,5 1 3 15,-2-1-1-15,3 1-1 16,-1 0 2-16,-3 1 0 0,0-1 3 16,3 3-16-16,2 0 21 15,5-2-8-15,4-2 0 16,0 1 4-16,0-1-5 16,2 2 1-16,-5-1 0 15,4 1-8-15,0-1 17 16,0 0-9-16,4-2 0 15,-3 1 1-15,-1 0-2 16,1 0 1-16,-5 2 0 16,-4-2-9-16,2 3 17 15,-2-4-8-15,1 3 0 16,-1-3 1-16,-1 2-1 0,0 2 0 16,-7 0 0-1,-3 1-8-15,-6 1 12 0,2 1-4 16,-3 0 0-16,1 0 4 15,-1 0-8-15,-5 0 4 16,4 0 0-16,-4 0-2 16,-1 0 4-16,-7 0-2 15,-1 0 0-15,-2 0 5 16,1 0-5-16,-4 0 0 16,0 0 0-16,-1-2-5 15,-3 1 7-15,-3-1-2 16,-2 2 0-16,-3 0 1 15,-3 0-1-15,-2 0 0 16,-2 0 3-16,-2 0-11 16,3 0 12-16,2 0-4 0,2 0 0 15,0 0 5-15,0 0-12 16,0 0 7-16,3 0 0 16,1 0-2-16,4-2 2 15,-4 2 0-15,1 0 1 16,-4 0 10-16,1 0-16 15,2 0 5-15,2 0 0 16,3 0-3-16,1 0 9 16,2 0-6-16,1 2 0 15,3 0-5-15,3 2 5 16,-1 2 0-16,-2-1 4 16,-1 3-9-16,0-2 13 0,1 2-8 15,2-1 0-15,-2 0-1 16,2 0-6-16,-3-2 8 15,-1 0-1-15,5 0 0 16,-3 1-3-16,-2 2 3 16,-2-2 0-16,-6 0 8 15,1 2-11-15,2-3 3 16,-2 0 0-16,2-1-1 16,-3-1 2-16,0 0-1 15,2 0 0-15,5 0 9 16,-2 0-17-16,-1-1 8 15,-3 3 0-15,-2-1-2 16,-1 0 7-16,2 0-5 16,-1 2 0-16,0 0 4 15,-3-1-10-15,-4 1 6 0,1-1 0 16,2 1-3-16,2 1 6 16,0 0-3-16,3-2 0 15,-3 0 8-15,2 1-4 16,-1-2-4-16,5 3 0 15,0-1 0-15,-3 0 6 16,4-1-5-16,-5-3-1 16,2 1 0-16,2 0-3 15,1 0 4-15,1 1-1 16,-2 1 2-16,-2-3 0 16,-1-2-2-16,2 2 0 15,1-2 10-15,-1 1-15 0,3-1 5 16,-1 0 0-16,-1 0-1 15,4 0 13-15,1 0-12 16,2 0 0-16,-2 0 2 16,-1 0 0-16,1 0-2 15,-3 0 0-15,1 0 5 16,0 0-5-16,-3 0 0 16,0-1 5-16,-3-1 3 15,0 2-11-15,1-2 3 16,-2 2 0-16,-2 0 9 15,-6 0-6-15,-3 0-3 16,-5 0 0-16,-7 0 15 16,-3 0-16-16,-10 0 1 0,-15 0 0 15,-15-7-6-15,-16-1-17 16,-17-5-27-16,-4-4-157 16,-41-11-236-16</inkml:trace>
  <inkml:trace contextRef="#ctx0" brushRef="#br0" timeOffset="138795.7066">2561 5626 539 0,'0'0'7'0,"0"0"10"0,0 0-17 16,0 0 10-16,0 0-6 16,0 0 2-16,0 0 4 15,19 3 39-15,12-3-41 16,8 3 9-16,10-3 26 16,5 2-28-16,12 0 2 15,4 1 5-15,16 1-18 16,7-1 29-16,7 4-22 15,7-1-2-15,8-2 4 16,4 4-1-16,8-1-15 16,3-2 3-16,0 2 0 15,7-2 16-15,3 2-9 0,8-2-5 16,16 0 9-16,3-1-4 16,9-1 0-16,1-1-7 15,-5 3 4-15,1 1-4 16,6-2 1-16,0 1 4 15,9-3-5-15,-6 1-3 16,-2 1 3-16,-7 0 3 16,-1 0-1-16,-2 3 3 15,1-5-5-15,5 1 0 16,-1-3 0-16,1 0 3 0,-3 0-3 16,-4 0 0-1,-1 0 11-15,1 0-15 0,4 0 4 16,-2-3 0-16,-5 2-3 15,-1 0 12-15,-11 1-10 16,-2 0 1-16,3 0 0 16,-3 0-4-16,5 0 15 15,4 0-11-15,-5-2 0 16,3 2 6-16,-9-1-6 16,2 1 0-16,4-2 4 15,-1 0 0-15,9 1 4 16,0-2-8-16,-1-1 0 15,-1 1 8-15,-2-1-14 16,-4 2 6-16,4-1 0 16,-3 1 10-16,5-1-10 0,-1-1 0 15,-3 2-4-15,1-1 6 16,-9 3-2-16,-1 0 0 16,2 0 8-16,-2 0-7 15,8 0-1-15,-4-3 0 16,0 3-4-16,3 0 16 15,-11 0-15-15,1 0 3 16,-3 0 0-16,3 0-1 16,3 0 6-16,5 0-5 15,3 0 0-15,-2 0 5 16,-2 0-5-16,-2 0 0 16,0 0 6-16,-1-2-7 0,2-1 5 15,2 0-3 1,1 0-1-16,-1 0-3 0,3 0 3 15,-5-2 0-15,1 2 1 16,4-2-1-16,-1 1 10 16,4-3-10-16,1 2 0 15,-1 1-2-15,1 1 2 16,-6-2 0-16,0 3 4 16,-1-2 9-16,-2 1-13 15,5-2 0-15,1 2-1 16,0-2 10-16,1 3-12 15,-4-3 3-15,4 3 0 16,-1-3 2-16,0-1 2 16,3 2-4-16,-3 0 0 15,2 1 3-15,-1 2-7 0,-7-2 4 16,-3 3 0-16,-4-2 7 16,-3 1-7-16,2 0 0 15,-1-1-7-15,0-3 10 16,0 1-5-16,-2 4 2 15,-6-2 0-15,-4 2 3 16,0 0-3-16,-3 0 0 16,1 0-1-16,-1 0 10 15,-4 0-10-15,0 0 1 16,1 0 0-16,-5 0-3 16,-3 0 8-16,-2 0 0 15,-2 0-5-15,0 0 4 0,-2 0 3 16,4 0-7-16,0 0 0 15,-2 0-6-15,4 0 6 16,-1 0 0-16,-3 0 6 16,-3 0 1-16,-2 0-6 15,-1 0-1-15,-1 0 0 16,3 0-2-16,-6 0 2 16,3 0 0-16,-5 0-4 15,2 0 14-15,3 2-15 16,-3-2 5-16,0 4 0 15,-3-1 2-15,-2 1 1 16,4-2 4-16,-4 1-7 16,2 0 4-16,0 0 3 0,0 1-7 15,0 2 0-15,-2 0-9 16,5-1 9-16,-1 1 0 16,-2-2 6-16,1 1 3 15,-4 0-4-15,0 0-5 16,0 2 0-16,0-3 5 15,3 1-5-15,-3 0 0 16,-2 0 4-16,-1 1 2 16,2 0-9-16,1 1 3 15,-2-1 0-15,-1 3 5 16,-5-2-5-16,-3 0 0 16,-6 1-4-16,-3-2 19 0,-3 2-22 15,-2 3 7-15,-3-3 0 16,-4 0-2-16,-6 1-1 15,-2-1 3-15,-5 1 1 16,2 2 15-16,-4-5-18 16,-3 2 2-16,-1-2-4 15,-3 0-9-15,-1-1 20 16,-2 1-7-16,-1 0 0 16,-3-1 8-16,0 0-8 15,-4 1 0-15,-2 0 5 16,-3 1-13-16,-4 0 11 15,-3-2-3-15,-4 4 0 16,-2-1-3-16,-3 1-3 0,-2 3 1 16,0 0 5-16,-3 2-11 15,0 0 11-15,2 0 0 16,-3-2 0-16,-1 2 5 16,1-1-12-16,-4 1 7 15,1 1 0-15,-2 1-9 16,0 0 7-16,0 2 2 15,-3 1-2-15,-8 3 2 16,-5-2 0-16,1 4 0 16,-3-4 0-16,1 2-1 15,1-1 1-15,0-2 0 16,0 3 1-16,-1-3 8 0,2 3-7 16,1-4-2-1,-3 2 0-15,1-4-5 0,-1 1 8 16,-4-3-3-16,1 0 0 15,-3 0 8-15,-4-3-12 16,-3-2 4-16,-3 1 0 16,-1-1-3-16,0-1 3 15,0 0 0-15,-2-2-1 16,-1 2 10-16,1-2-9 16,-1 0 0-16,2 3 0 15,1-2 7-15,-2 1-5 16,0 4-2-16,-3-3 0 15,-1 4 15-15,1 1-19 16,1 1 4-16,1-1 0 16,-1 1-1-16,5-3 4 0,4 0-3 15,2-2 2-15,7-2 2 16,1 0-4-16,1-3 0 16,1 2 9-16,0-2-18 15,0 2 16-15,-4-4-7 16,-2 2 0-16,-4 0 8 15,-5 0-18-15,0-1 10 16,-6 1 0-16,-2 0 0 16,-3 0 0-16,-4 1 0 15,-3 1-3-15,-2-1 17 16,-8-3-14-16,-4 4 0 16,-9-1-19-16,-6-2 3 0,-8 1-92 15,-1 1 5-15,-6-3-16 16,3 0-39-16,6-2-140 15</inkml:trace>
  <inkml:trace contextRef="#ctx0" brushRef="#br0" timeOffset="155408.5931">2298 7398 134 0,'0'0'64'0,"0"0"-32"15,0 0 40-15,0 0-17 16,0 0-24-16,0 0 39 15,0 0-17-15,0 0-1 16,0 0 20-16,0-49-30 16,0 45 18-16,0-1 4 15,0 3 18-15,0 0 17 16,0 1-50-16,0 1-9 16,0 0-40-16,0 14-46 15,0 20 42-15,0 16 4 0,6 9 16 16,-6 5-2-16,3-7-5 15,-3-2-3-15,0-5-6 16,0-2 0-16,0-7 0 16,0-5 7-16,0-9-7 15,0-12 0-15,0-6 11 16,0-8-9-16,0-1 3 16,0 0-1-16,0 0 23 15,0-8-12-15,0-14 11 16,3-7-26-16,0-11 8 15,2-1-9-15,-2-4 1 16,1-1-17-16,-1-3 17 16,1-1-32-16,-2 4 13 0,1 1 10 15,-3 12-23-15,3 9 29 16,-3 13 3-16,0 5-1 16,0 6-5-16,0 0-26 15,0 24-24-15,3 16 49 16,-3 13 7-16,0 9 2 15,0 4-2-15,0 0 1 16,0-2-7-16,0-6 20 16,0-6-14-16,0-9 14 15,0-14-5-15,0-12-9 16,0-10 0-16,0-6 1 16,3-1 13-16,6 0-12 0,0-10 21 15,1-13-18-15,5-7 2 16,-1-4-14-16,-3-4-9 15,0-2-14-15,-5 4-13 16,-3 3-15-16,0 13 5 16,0 9 22-16,-3 11 19 15,0 0-40-15,0 22-18 16,0 13 60-16,0 8 10 16,0 3 0-16,0 0 0 15,3-3 0-15,10-2-116 16,4-2-59-16</inkml:trace>
  <inkml:trace contextRef="#ctx0" brushRef="#br0" timeOffset="225048.2566">3939 13671 339 0,'0'0'346'0,"0"0"-218"16,0 0-68-16,0 0 74 0,0 0-19 15,0 0-22 1,0 0-69-16,-24-31 6 0,24 31-26 16,0 0 1-16,0 6-4 15,0 8 4-15,0 8-1 16,0 0 6-16,3 4-9 16,0 3 17-16,2 0-18 15,-1-2 0-15,2-5 8 16,-2-1-2-16,-1-7-4 15,0-3-2-15,-1-2 6 16,-2-5-5-16,0-3-1 16,0-1 1-16,0 0 0 0,0 0 8 15,0-5 1 1,0-11-10-16,-6-4 10 0,0-4-13 16,-1-6 3-16,-1-3-26 15,2-1 19-15,3-2-8 16,0 0 11-16,0 4 2 15,3 2-8-15,0 4 8 16,0 2-1-16,0 7 3 16,6 3-10-16,0 2 11 15,5 2-1-15,0 3 0 16,0 4 6-16,-2-1-14 16,4 4 6-16,-1 0 2 15,0 0-4-15,-3 0 5 16,5 4-1-16,-1 9 0 15,-3 3 8-15,-2 4-8 0,4 5 2 16,-5-2 4-16,-1 4 14 16,3-1-19-16,-5 3 10 15,1-3-11-15,-2 2 11 16,0-1-7-16,-3-1-4 16,0-4 0-16,0-2-7 15,0-3 1-15,0-3-63 16,0-3-84-16,-6-8-157 15,-3-3-291-15</inkml:trace>
  <inkml:trace contextRef="#ctx0" brushRef="#br0" timeOffset="225221.3941">4045 13785 377 0,'0'0'447'0,"0"0"-405"16,0 0-27-16,0 0 70 15,0 0-27-15,0 0-54 16,61-21 2-16,-34 16-6 16,1 0-49-16,-1-1-183 15,-5 1-393-15</inkml:trace>
  <inkml:trace contextRef="#ctx0" brushRef="#br0" timeOffset="227967.5694">1148 6195 292 0,'0'0'125'15,"0"0"-77"-15,0 0-1 16,0 0 64-16,0 0 19 16,0 0-32-16,0 0-10 15,-9-54 32-15,9 54-59 16,0 0-4-16,0 0-20 16,0 0-20-16,0 0-2 15,0 0-15-15,0 11-1 16,0 11-10-16,0 7 18 0,6 3-7 15,5 7 15 1,-4-2-12-16,2 0 6 0,-3-3-4 16,0-3-5-16,-3-7 12 15,0-5-1-15,0-8-12 16,-3-6 1-16,0-2 0 16,0-3 5-16,0 0 0 15,0 0-5-15,0 0 41 16,0-9-32-16,-3-10-6 15,-3-3-3-15,0-4 0 16,1-3 0-16,-2-7-9 16,4-3 3-16,0-1-2 15,2 1 4-15,1 4 2 16,0 2 2-16,0 5 0 0,0 4-7 16,1 5 7-16,7 4 0 15,2 1-9-15,-1 4 18 16,0 3-9-16,0 4 0 15,-3 1 7-15,1 2-17 16,1 0 10-16,5 0 0 16,5 10-3-16,0 4 15 15,0 3-11-15,-5 3-1 16,2 3 2-16,-6 4 16 16,3 1-18-16,-2 2 0 15,-4-1 5-15,-1-2 7 16,-2 0-10-16,-3-5-2 15,3-5 12-15,-3-3-32 0,0-4 16 16,0-3-49-16,0-2-76 16,0-5-194-16,-14 0-243 15</inkml:trace>
  <inkml:trace contextRef="#ctx0" brushRef="#br0" timeOffset="228141.6719">1284 6304 780 0,'0'0'81'0,"0"0"-59"15,0 0 59-15,0 0-36 16,0 0-17-16,103-22-28 0,-75 14-12 16,2-3-189-16,-9-1-448 15</inkml:trace>
  <inkml:trace contextRef="#ctx0" brushRef="#br0" timeOffset="229443.6284">1678 6208 522 0,'0'0'140'0,"0"0"-38"0,0 0 60 15,0 0-48-15,0 0-50 16,0 0-22-16,0-1-19 16,0 1 43-16,0 0-57 15,0 0 24-15,0 0-5 16,0 0-21-16,0 0 18 15,0 0-23-15,0 0-1 16,0 0 2-16,0 0 7 16,0 0-10-16,0 0 0 15,0 0 6-15,0 0-3 16,0 0-3-16,0 0 3 0,0 0-15 16,0 6 12-16,3 5 0 15,0 3 5-15,1 5 5 16,2 1-8-16,-3 3-2 15,3 1 8-15,0-2 8 16,-1-2-16-16,0-5 0 16,-3-2-2-16,1-4 14 15,-2-3-12-15,-1-2 0 16,2-1 5-16,-2-3-7 16,0 0 7-16,0 0-5 15,0 0 4-15,0 0 16 16,0 0-17-16,1 0-3 15,-1-3-13-15,0-4-18 0,0 0-142 16,0 2-353-16</inkml:trace>
  <inkml:trace contextRef="#ctx0" brushRef="#br0" timeOffset="230614.7858">4452 13803 742 0,'0'0'178'15,"0"0"-96"-15,0 0-14 16,0 0 46-16,0 0-98 16,0 0-2-16,0-3-22 15,1 18 16-15,1 2 15 16,-1 1 14-16,-1-2-34 15,0 4 12-15,0-1-11 16,0-2 4-16,0 0-8 0,2-1 0 16,1-4-4-16,0-1-66 15,-3-5-240-15,0-6-334 16</inkml:trace>
  <inkml:trace contextRef="#ctx0" brushRef="#br0" timeOffset="232652.5739">2261 13689 658 0,'0'0'202'0,"0"0"-132"15,0 0-25-15,0 0 63 16,0 0-77-16,0 0-22 16,3 27 0-16,3 1 19 15,1 2 15-15,-1 1 7 16,-1-3-31-16,2-3 3 16,-1-3-20-16,-3-2 0 15,3-6 12-15,-4-3-5 16,-1-7-8-16,1-3-1 15,-2-1 8-15,0 0 1 0,0-6 2 16,0-13-6-16,-6-8 0 16,-5-5-2-16,4-4-6 15,1 2-2-15,1 4-31 16,2 5 36-16,2 8 0 16,1 6 4-16,0 5-14 15,0 3 16-15,0-1-6 16,0 4 4-16,0 0-1 15,0 0 10-15,0-1-13 16,6 1 0-16,3-3 4 16,9 2-4-16,1-2 0 15,2-1-4-15,1 3 14 16,-1-1-21-16,-3 2-27 0,-3 0-133 16,-9 0-56-16,-3 7-131 15</inkml:trace>
  <inkml:trace contextRef="#ctx0" brushRef="#br0" timeOffset="232835.4064">2373 13855 119 0,'0'0'38'16,"0"0"19"-16,0 0 0 15,0 0-21-15,0 0-9 16,0 0-10-16,39 30 16 0,-28-21 2 15,3-1-15 1,5-4 1-16,5-1-20 0,9-3-1 16,9-9-176-16</inkml:trace>
  <inkml:trace contextRef="#ctx0" brushRef="#br0" timeOffset="233955.6184">8157 4132 461 0,'0'0'197'16,"0"0"-28"-16,0 0-71 16,0 0 32-16,0 0-28 15,0 0-6-15,0 0-36 16,-60-68-15-16,57 68-32 16,3 0 5-16,0 1-18 15,0 16 0-15,0 7 6 16,0 4 6-16,5 5-7 15,2-3-5-15,4 2 3 16,-2-6-1-16,-2-2-2 16,-1-10 1-16,-1-4-4 0,-1-4 11 15,0-6-16 1,-2 0 1-16,-1-1-22 0,-1-18 19 16,0-3-40-16,0-7 50 15,0-2-14-15,-3 2-9 16,-2 2 19-16,0 3 3 15,-1 7 1-15,5 6-17 16,-1 5 26-16,2 5-9 16,0 1 20-16,0 0-5 15,0 0-15-15,0 0 0 16,2 0 12-16,5 0-14 16,6 0 4-16,1 0 8 0,2 3 0 15,1 0 6 1,1-2-16-16,0-1 0 0,1 0-48 15,0 0-26-15,-4 0-218 16,-7-7-222-16</inkml:trace>
  <inkml:trace contextRef="#ctx0" brushRef="#br0" timeOffset="234236.3841">8238 4221 546 0,'0'0'96'15,"0"0"-43"-15,0 0 91 16,0 0-64-16,0 0-50 16,0 0-21-16,76-6-18 15,-64 6-40-15,-6 0-120 0,-2 9 19 16,-4 8-112-16,0-1 35 16,-7 2 227-16,-2 0 26 15,1 0 155-15,2-4 15 16,-1 2-53-16,4-5-6 15,3-3-42-15,0-2 22 16,0-4-34-16,1 0-77 16,16-2 18-16,5 0-17 15,8-11-7-15,4-6-78 16,-1 0-286-16</inkml:trace>
  <inkml:trace contextRef="#ctx0" brushRef="#br0" timeOffset="234424.417">8619 4244 932 0,'0'0'132'0,"0"0"-106"0,0 0 18 16,0 0 33-16,0 0-16 16,-1 81-56-16,16-56 13 15,7 0-18-15,11 0-23 16,15-4-75-16,10-10-206 15</inkml:trace>
  <inkml:trace contextRef="#ctx0" brushRef="#br0" timeOffset="235218.41">13366 3684 996 0,'0'0'124'0,"0"0"-92"16,0 0-21-16,0 0 58 15,0 0-12-15,0 97-20 16,0-54 15-16,0 0-47 15,0 2 37-15,0-2-15 16,3-3-24-16,2-7 24 16,-2-10-27-16,0-7 1 15,-1-9-4-15,1-6 12 16,-3-1-9-16,0-4 20 16,0-19-20-16,0-8-5 15,0-5-14-15,0-7-2 16,-3 0 7-16,1-3-31 0,-1 5 16 15,2 4 21-15,1 9 8 16,0 7 4-16,0 9-4 16,0 4 0-16,0 7-6 15,0 0 11-15,0 1-5 16,0 0 0-16,0 0 1 16,3 0-1-16,8 2 3 15,5 4-3-15,0-1 23 16,5-5-23-16,3 3 2 15,-1-3-3-15,2 0 5 16,-1 0-8-16,-7 0-78 16,-8 0-149-16,-9 1-198 15</inkml:trace>
  <inkml:trace contextRef="#ctx0" brushRef="#br0" timeOffset="235377.6572">13419 3950 466 0,'0'0'158'0,"0"0"-34"16,0 0 63-16,0 0-51 16,93 0-74-16,-54-11-57 15,-2 3-5-15,-6 2-15 16,-11 6-175-16,-10 0-49 16,-10 0-392-16</inkml:trace>
  <inkml:trace contextRef="#ctx0" brushRef="#br0" timeOffset="235502.2977">13527 4085 534 0,'0'0'82'0,"0"0"41"16,0 0-33-16,0 0-7 15,0 0-17-15,0 0-59 16,68 49-7-16,-32-49-29 16,0-5-312-16</inkml:trace>
  <inkml:trace contextRef="#ctx0" brushRef="#br0" timeOffset="235800.3647">13967 4012 844 0,'0'0'227'0,"0"0"-183"16,0 0 27-16,0 0-4 16,0 0-21-16,0 0-36 15,37 22 8-15,-28-4-3 16,-6 1-10-16,-3 3-8 15,-2-1 3-15,-17 2 0 16,0-4 5-16,1-1-5 16,3-3 4-16,9 0-3 15,4-6 11-15,2 2-24 16,5-5 12-16,20 2 0 16,11 1 2-16,12 1-2 15,7 3-22-15,-3 2-17 0,-3 3-131 16,-20 4-202-1</inkml:trace>
  <inkml:trace contextRef="#ctx0" brushRef="#br0" timeOffset="236970.4239">1366 7378 179 0,'0'0'678'16,"0"0"-573"-16,0 0-82 15,0 0 0-15,0 0 12 16,0 0-23-16,16 68 38 15,-8-33-7-15,-1 3-33 16,-1-4 17-16,-1-5-15 16,-2-5-11-16,1-7 26 15,-1-8-26-15,-3-5 1 16,3-4 14-16,-3 0-15 0,0 0 41 16,0-16 2-16,0-9-42 15,0-5-4-15,0-3-7 16,0 0 9-16,0-2-10 15,3 4 8-15,0 6 2 16,2 7 0-16,1 3 1 16,-1 6-11-16,1 4 20 15,2 2-6-15,1 3-4 16,4 0-2-16,1 17-2 16,2 8 4-16,1 6 0 15,-6 2 5-15,-2 3-1 16,-4-3-1-16,-2-3 2 15,0-3-4-15,-3-7-2 0,0-3-79 16,0-6-79-16,-9-4-173 16,-2-6-115-16</inkml:trace>
  <inkml:trace contextRef="#ctx0" brushRef="#br0" timeOffset="237096.4057">1491 7599 678 0,'0'0'120'0,"0"0"-67"15,0 0-2-15,0 0-38 16,0 0-11-16,0 0 33 16,60 0-31-16,-30-6-4 15,-5-8-189-15</inkml:trace>
  <inkml:trace contextRef="#ctx0" brushRef="#br0" timeOffset="237393.613">1761 7467 762 0,'0'0'119'16,"0"0"-74"-16,0 0 20 15,0 0-34-15,0 0-7 16,0 0-22-16,57 23 5 16,-48-9-14-16,-3 3-1 15,-6 1 8-15,0-1 2 0,0-1 7 16,0-1-9-1,-3-3 4-15,-2-4 2 0,5-1-12 16,0-3 6-16,2-1 0 16,20-1 17-16,2-1-10 15,12-1 9-15,3 1-16 16,5 2-6-16,0 3-136 16,-13 5-456-16</inkml:trace>
  <inkml:trace contextRef="#ctx0" brushRef="#br0" timeOffset="238138.6615">1345 8345 783 0,'0'0'155'15,"0"0"-155"-15,0 0 0 16,0 0 101-16,0 0-42 16,16 82 1-16,-11-48-28 15,-2 2-8-15,0-2 14 0,3-4-34 16,-2-6-2-16,-1-8 8 16,0-8 2-16,-3-5-10 15,0-3-2-15,0 0 0 16,0-13 22-16,0-11-20 15,0-11-2-15,0-2 8 16,0-2 4-16,0-5-15 16,0 2 3-16,0 8 0 15,0 5 3-15,2 10-3 16,1 9 3-16,0 6 15 16,-2 4-14-16,4 0-4 15,4 0 0-15,4 11 5 0,4 11-15 16,2 7 10-1,-1 3 0-15,-5 3 2 0,-2 2 10 16,-4-2-12-16,-4-2 0 16,-3-4-5-16,0-3 2 15,0-5-72-15,-3-6-48 16,-12-2-81-16,2-11-96 16,-2-2-132-16,4-2 268 15</inkml:trace>
  <inkml:trace contextRef="#ctx0" brushRef="#br0" timeOffset="238257.4026">1443 8567 178 0,'0'0'310'15,"0"0"-147"-15,0 0-42 16,0 0 63-16,0 0-83 16,0 0-67-16,35-43 4 0,-19 40-34 15,2 0-1 1,4 1-6-16,-2-3-72 0,-1-5-226 16,-2 3-456-16</inkml:trace>
  <inkml:trace contextRef="#ctx0" brushRef="#br0" timeOffset="238594.6451">1673 8427 719 0,'0'0'253'15,"0"0"-141"-15,0 0-5 16,0 0-23-16,0 0-55 16,0 0-29-16,36-10 9 0,-15 10-10 15,-2 0 1 1,-2 2-8-16,-6 7 3 0,-6 2-34 15,-5 3 5-15,0 1 25 16,0 0 1-16,-3-1 8 16,-4-3 0-16,4-2 7 15,3-2 3-15,0-3-9 16,8 2 4-16,12 0-2 16,4 4-2-16,-5 1 6 15,-4 2-7-15,-9 3 0 16,-6 3-4-16,0 2 15 15,-7 3-11-15,-17-2 24 16,3 3-16-16,-6-4 4 16,6 1-12-16,-1-1-61 15,2-4-250-15</inkml:trace>
  <inkml:trace contextRef="#ctx0" brushRef="#br0" timeOffset="242208.2754">259 14691 415 0,'0'0'85'15,"0"0"-67"-15,0 0-16 16,0 0 45-16,0 0 52 15,0 0-76-15,27 89 63 16,-20-64-18-16,-2 0-17 16,1 3-9-16,0 0-24 15,0 2 33-15,-2-4-23 16,2-3-23-16,-3-5 17 0,-3-7-21 16,0-5-1-16,0-3 9 15,0-3 0-15,0 0 9 16,0 0 45-16,0-12-12 15,0-7-12-15,-9-6-34 16,-1-3-5-16,4-3 0 16,0 1 2-16,-2 1-3 15,1 0 1-15,3-1 0 16,-1 1-3-16,5 5 3 16,0-2 0-16,0 7 0 15,0 2 9-15,8 5-18 16,0 3 9-16,-2 5 0 15,2 3-6-15,-2 1 6 16,7 0 0-16,1 0-2 16,2 7 0-16,-1 9-2 0,3 4 8 15,-3 4 4-15,4 0 8 16,-5 3-14-16,-1 0 0 16,-4 3 13-16,-1-2-6 15,-4 2-6-15,0-1-3 16,-2-2 0-16,-1 0-11 15,-1-3-13-15,0-6-87 16,-1-4-155-16,-17-4-241 16</inkml:trace>
  <inkml:trace contextRef="#ctx0" brushRef="#br0" timeOffset="242364.3931">334 14990 716 0,'0'0'161'0,"0"0"-132"16,0 0 13-16,0 0 16 16,0 0-50-16,107-54-8 15,-71 43-19-15,0 2-199 16,-8 2-261-16</inkml:trace>
  <inkml:trace contextRef="#ctx0" brushRef="#br0" timeOffset="242591.5445">680 14814 717 0,'0'0'229'0,"0"0"-213"0,0 0 5 16,0 0 35-16,0 0-7 15,0 0-14-15,35 65 0 16,-24-40-30-16,-5 0-5 15,5 1 13-15,-1-5-13 16,-1-3-39-16,0-7-172 16,-5-5-190-16</inkml:trace>
  <inkml:trace contextRef="#ctx0" brushRef="#br0" timeOffset="243031.4068">935 14229 566 0,'0'0'211'0,"0"0"-96"15,0 0 46-15,0 0-78 16,0 0-8-16,0 0-74 16,-15 9 2-16,6 18 10 15,-9 9 20-15,0 7-16 16,2 4 16-16,-1 4-18 15,4 2 9-15,1 0-9 16,6 3-10-16,6-1 8 16,0 3-9-16,12 1 10 15,13 1-14-15,7 3 6 16,13 0-15-16,10 0 9 16,9-6-34-16,12-2-19 0,0-5-102 15,6-4-135 1,0-10-281-16</inkml:trace>
  <inkml:trace contextRef="#ctx0" brushRef="#br0" timeOffset="246577.3875">1190 13924 455 0,'0'0'108'0,"0"0"-74"15,0 0-13-15,0 0 67 16,0 0-32-16,0 0-32 16,-51 34-1-16,42-24-7 0,0 4 14 15,2 2 18-15,-5 1-45 16,3 0 38-16,0 2-20 16,-3 3 6-16,3 1 19 15,0 4-26-15,-1 0 0 16,2 2-12-16,1 1 1 15,1-3 9-15,1 3-18 16,1-4 2-16,1 3 13 16,0-3-13-16,0 2 13 15,0-2-15-15,0 1 4 16,3-1 6-16,0-2-7 16,0-2 0-16,-3 1 4 0,3-1 5 15,0 0-18-15,0 0 6 16,0 1 0-16,0-1 0 15,0-1 2-15,9 3-2 16,0-2 4-16,3 0 7 16,0 1-11-16,1 1 0 15,4 0 2-15,-1 1-8 16,-4 2 8-16,3-1-2 16,-2 6 4-16,2-3 6 15,-3 0-11-15,2 3 1 16,-1-6 0-16,2 2-7 15,0-3 7-15,-2-1 0 16,2-1 2-16,0-2 5 0,3 1-7 16,-3-1 0-16,4 2 0 15,-1 0-8-15,0-1 8 16,1 0 0-16,1-1 1 16,-1 2 10-16,2-3-14 15,-3 0 3-15,3 1 0 16,1-2-3-16,-1-2 3 15,0-2 0-15,-2-1-1 16,-2 3 1-16,4-3 0 16,-2 1-2-16,2-1 7 15,0-2-11-15,-2-2 6 16,1 0 0-16,-1-1 0 0,3 0 6 16,-2-1-9-16,-1 0 3 15,0-2 0-15,-2 0 10 16,2-4-9-16,-5 0 9 15,-1-2-7-15,-2 1 1 16,-4-1 0-16,-2 1-1 16,0 1-3-16,0-2 8 15,-2 0-8-15,0 0 0 16,3 0 3-16,-3 0 4 16,5 0-7-16,0 1 0 15,1 1 1-15,-1-1-12 16,2 1-17-16,2 3-65 15,0-1-102-15,0 2-98 16,-6-4-337-16</inkml:trace>
  <inkml:trace contextRef="#ctx0" brushRef="#br0" timeOffset="248399.375">1840 15548 482 0,'0'0'85'0,"0"0"-71"16,0 0-7-16,0 0 6 0,0 0 8 15,0 0-6-15,12 14 13 16,0-9 9-16,3-1 10 15,2-1 7-15,5 0 9 16,8-3-30-16,1 2 21 16,5-2-53-16,2 0 14 15,7 0-12-15,9 0 0 16,1 0-3-16,9 0-3 16,-4 0-119-16,-11 0-184 15</inkml:trace>
  <inkml:trace contextRef="#ctx0" brushRef="#br0" timeOffset="265642.3456">3393 17198 415 0,'0'0'68'0,"0"0"-64"15,0 0 0-15,0 0 7 0,0 0 0 16,97 0 27-16,-45 0-15 15,8 0-3-15,10 0 21 16,3 0-21-16,6 0-4 16,1 0 1-16,1 0-13 15,-2 0 4-15,-4 0-5 16,-2 0-2-16,-9 0 4 16,-6 0-5-16,-10 0 0 15,-11 0 2-15,-19 0-2 16,-15 0-4-16,-3-5 3 15,-21 2-19-15,-16 0 20 16,-14 3 0-16,-7 0 0 0,-9 0-2 16,-9 11 4-16,-6 3 1 15,1 1-3-15,-4-1 4 16,3 6 11-16,9-4-14 16,10 0 6-16,14-2 22 15,21-5-13-15,13-4 10 16,15-1-26-16,0-1 0 15,21 0 2-15,25-3 12 16,21 0 82-16,18-7-52 16,15-13-16-16,9-6-7 15,6 2-18-15,0-3 0 16,4 4-6-16,2 2-25 16,-2-5-151-16,-13-5-296 15</inkml:trace>
  <inkml:trace contextRef="#ctx0" brushRef="#br0" timeOffset="275708.5485">464 15342 540 0,'0'0'196'0,"0"0"-180"16,0 0 7-16,0 0 62 15,0 0-21-15,0 0 3 16,0 0-62-16,-8 0 3 16,8 0-2-16,0 0-3 0,0 0 4 15,0 0-1 1,0 0-3-16,0 0-3 0,0 0-16 16,9 0 13-16,10 0 3 15,10 0 5-15,8 0-2 16,9 0 5-16,5 0-8 15,3 0 3-15,-5-5-1 16,0 0 1-16,3-4-3 16,2 2-1-16,-2-1 1 15,-1 2 1-15,-2 0-1 16,-4 1 0-16,-5-1 0 16,-4 1 7-16,-6 0-7 0,-8 0 0 15,-4 1-4 1,-9 3 4-16,-2-1-16 15,-4 2-69-15,-3 0-39 0,0 0 33 16,-1 0-65-16,-18 0-206 16</inkml:trace>
  <inkml:trace contextRef="#ctx0" brushRef="#br0" timeOffset="276008.9783">662 15437 516 0,'0'0'73'15,"0"0"-49"-15,0 0 6 0,0 0 64 16,0 0 5-16,0 0-99 16,0 0 3-16,22 0-3 15,11 0 11-15,4-4 11 16,7-4-1-16,8-2-3 15,3-3 4-15,0 2-22 16,3-2 5-16,-2 4-4 16,-1-1 5-16,-6 3-6 15,-3 2 0-15,-4-1-10 16,-6 2 7-16,-5 1-49 16,-6 1-111-16,-8-3-122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13:17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31703 5724 124 0,'0'0'86'0,"0"0"-65"15,0 0 60 1,0 0 87-16,0 0-122 0,0 0 0 16,0 0-3-16,0 0 2 15,0 0 7-15,0 0-38 16,0 0 4-16,0 0 26 16,0 0-44-16,0 0 18 15,0 0-18-15,0 0 0 16,0 0-1-16,0 0 1 15,0 0 0-15,0 0 5 16,0 0 7-16,-4 2-6 16,-8 1-4-16,-3-2-1 15,-3 1 11-15,-1-1-10 16,-2 1 4-16,0-1 0 0,-2 4 8 16,3-3-15-1,0 2 1-15,-1-1 0 0,2 1 0 16,1-1 0-16,-1 2 0 15,-2-2 1-15,0-1 12 16,-2 1-17-16,0-2 4 16,-3-1 0-16,2 3-2 15,-3-2 2-15,2 1 0 16,-2 0 11-16,1-2-3 16,-1 0-8-16,3 0 0 15,1 0 0-15,3 3-7 16,-1-3 7-16,1 0 0 15,1 0 3-15,5 0 1 16,0 0-4-16,3 0 0 16,-2 0 0-16,-1 0-9 0,0 0 11 15,-5 0-2-15,0 0 1 16,1 2 4-16,-3-2-5 16,0 0 0-16,-1 0 4 15,-2 0-13-15,-1 0 9 16,-4 0 0-16,4 0 2 15,1 0 4-15,2 0-6 16,-1 0 0-16,1 0-5 16,-2 0 2-16,3 0 3 15,0 0 0-15,-1 0 5 0,0 0 4 16,1 0-13 0,-3 0 4-16,0 0-4 0,0 0-2 15,2 0 12-15,-5 0-6 16,0 0 0-16,2 0 5 15,1 0-5-15,1 0 0 16,1 0 3-16,0 0-10 16,0 0 7-16,3 0 0 15,2 0 1-15,0 0 3 16,2 0-4-16,-1 0 0 16,0 0-1-16,-4 0-2 15,4 0 3-15,-4 0 0 16,2 0-1-16,-1 0 4 15,-2 0-3-15,0 0 0 16,2 1 1-16,0 2-1 0,2-2 0 16,1 1-2-1,1-1-2-15,-5 1-71 0,0-2-46 16,-8 0-160-16</inkml:trace>
  <inkml:trace contextRef="#ctx0" brushRef="#br0" timeOffset="8518.8997">9410 6324 63 0,'0'0'68'0,"0"0"-31"16,0 0 24-16,0 0 8 16,0 0-23-16,0 0 11 15,0 0-25-15,0 0-18 16,0 0 22-16,0 0-20 15,0 0 7-15,0 0 11 0,0 0-29 16,0 0 11-16,0 0-16 16,0 0 3-16,0 0-10 15,0 0-3-15,0 3 10 16,-3 6 2-16,3 1 10 16,0-1-12-16,0 3 0 15,0-1 8-15,0 2-11 16,0-1 3-16,0 2 0 15,0 1 7-15,0 0 5 16,0-1-12-16,0 0 0 16,0 3 7-16,0-1-8 0,0 1 7 15,0 3-4 1,0-4 11-16,0 1-2 0,0 0-11 16,0-1 0-16,0-3 6 15,0 3-5-15,0 0 1 16,0-1 1-16,0 1 8 15,3 0 1-15,-3-1-12 16,3 0 0-16,-3-1 13 16,0-1 2-16,0 1-7 15,0-4 0-15,0 2 1 16,0-1 5-16,3 0-13 16,-3 0-1-16,2 1 5 15,-2 2-3-15,0-3-1 16,1 1-1-16,1 0 6 0,1 1 5 15,-1 0-11 1,-2-1 0-16,0 1 1 0,0-1 3 16,0 0-1-16,0-2-3 15,0 2 11-15,0 1-2 16,0 0-9-16,0 2 0 16,0-3 2-16,0 2 2 15,0 3-4-15,0-3 0 16,0 1 10-16,0 0 4 15,0-1-14-15,0 1 0 16,-2-2 9-16,0 0 0 16,1-1-9-16,1-1 0 15,0-1 17-15,0 0-7 0,0 1-10 16,-2-2 8-16,2 3 2 16,-1-1 2-16,1 1-5 15,0 2 12-15,-2-1 12 16,2 0-30-16,0 3 13 15,-3-1-6-15,0 0-3 16,3 0 16-16,-3-3-19 16,3 0 6-16,0-2 8 15,-2 2-3-15,1 0-13 16,1-3 0-16,0 0 10 16,0-1-11-16,0 0 1 15,0 0 0-15,0 1 0 16,0 0 10-16,0-1-10 15,0 1 0-15,0-2 1 0,0 3-2 16,0 0 1-16,0-1 0 16,0 1-5-16,0-2 16 15,0-1-11-15,0 0 0 16,0 0 1-16,0 0-8 16,0-3 8-16,0 1-1 15,0-1 0-15,0-1 9 16,0-2-10-16,0 0 1 15,0 1 0-15,0-2-5 16,0 0 5-16,0 0 0 16,0 0 0-16,0 0 12 15,0 0-12-15,0 0 0 16,0 0 0-16,0 0-2 0,0 0 7 16,0 0-5-1,0 0 0-15,0 0 11 0,0 0-20 16,0 0 9-16,-2 0-5 15,-4 0-4-15,-2 0 3 16,-4 0-2-16,-5 0-7 16,-2 0-10-16,-2 0 18 15,-3 0-14-15,-1 0-33 16,-6 0-20-16,-8 4-87 16,-12 4 0-16,-10-2-126 15</inkml:trace>
  <inkml:trace contextRef="#ctx0" brushRef="#br0" timeOffset="9850.9315">6564 5699 349 0,'0'0'97'0,"0"0"-48"16,0 0-2-16,0 0 56 15,0 0-9-15,0 0-52 16,0-6-11-16,0 6-29 16,0 0-2-16,0 2 7 15,0 10 14-15,0 2 30 16,10 1-42-16,-1 3 0 16,2 2 26-16,5 2-34 15,-1 0 22-15,3-1-11 16,4-1-11-16,-2-1 21 0,5-3-21 15,-1-2 3-15,3-5 8 16,-6-6-1-16,6 1-10 16,-3-4 11-16,-1 0-8 15,1 0 20-15,-4-4-23 16,-1-4 0-16,-1-1 17 16,-5 1-9-16,1-1-9 15,2-2 0-15,-1 0 11 16,0 1-20-16,0 1 9 15,-2 2-7-15,1-1 5 16,1 0-70-16,0 2-22 16,4-2-72-16,-1 1-136 15</inkml:trace>
  <inkml:trace contextRef="#ctx0" brushRef="#br0" timeOffset="10950.9724">7887 5589 286 0,'0'0'102'0,"0"0"-77"0,0 0 69 16,0 0 16-16,0 0-23 15,0 0-15-15,-3 0-60 16,3 0 25-16,0 0-18 15,0 0-17-15,0 0 7 16,0 4-1-16,0 6 3 16,0 4 16-16,6-2-13 15,2 5 1-15,-1 0-12 16,3 0 3-16,-1 3 15 16,-1-3-20-16,5-1-1 15,-2-2 11-15,-1-3 3 16,2-2-10-16,0-5-4 15,1-1 3-15,-1-2-5 0,3-1 8 16,2 0-1-16,2 0 15 16,1-4-10-16,0-4-8 15,0-2-2-15,-2 0 3 16,-4 2-10-16,0-3 8 16,-2 4-1-16,-5 0 6 15,1 1-1-15,-2 2-10 16,4-1 1-16,-2 2-86 15,1-1 6-15,0-1-127 16,1 0-93-16</inkml:trace>
  <inkml:trace contextRef="#ctx0" brushRef="#br0" timeOffset="11834.6154">9134 5687 189 0,'0'0'148'0,"0"0"-106"15,0 0-14-15,0 0 34 16,0 0-30-16,0 0-4 16,17-2 15-16,-10 5-7 15,-3 5 30-15,2 0-40 16,-1 3 11-16,-2-2 45 15,7 3-71-15,-4 1 7 16,2 0 2-16,-1 2-11 16,5-3 22-16,0 0-24 15,3-2 7-15,1-3-1 16,4-4 9-16,3-3-12 16,3 0-3-16,4-8-4 0,7-9 17 15,-4 0-20-15,-2-2 0 16,-4 4-6-16,-6 2-1 15,-3 5-48-15,-9 0-48 16,-8 4-103-16,-1 1-50 16</inkml:trace>
  <inkml:trace contextRef="#ctx0" brushRef="#br0" timeOffset="13033.4129">9883 3971 467 0,'0'0'118'15,"0"0"-66"-15,0 0 14 16,0 0 7-16,0 0-51 16,0 0 5-16,-6 25 17 15,13-1-35-15,4 4 22 16,-4 3-29-16,3 3 18 16,-2-1 3-16,-2 3-21 15,-1-3 17-15,-2-2-17 16,-2-3 0-16,-1-6 8 15,0-7-4-15,0-7-3 16,0-4 4-16,0-2 3 0,0-2 7 16,0 0 10-16,-7-4-15 15,-4-11-1-15,-1-3-8 16,2-4-3-16,-1-3 1 16,-2-4 7-16,4-3-15 15,1-2 7-15,1-3 0 16,6-2 0-16,1 1-14 15,0 5 8-15,0 4-5 16,13 5-6-16,2 8 8 16,4 4 5-16,2 3-10 15,2 5 6-15,0 2 11 16,3 2-3-16,-1 0 0 0,-1 0 3 16,-3 11-8-16,-2 6 5 15,-4 5 0-15,-5 0 0 16,-5 3 0-16,-2 0 0 15,-3 1-4-15,0 1 12 16,-11-2-2-16,-8 1-6 16,-3-5 2-16,1-3-2 15,0-3 5-15,2-3-5 16,5-3 5-16,7-6-3 16,-2-1-4-16,9-2-43 15,0 0-143-15,0-5-237 16</inkml:trace>
  <inkml:trace contextRef="#ctx0" brushRef="#br0" timeOffset="13468.3183">10412 3976 233 0,'0'0'90'15,"0"0"-19"-15,0 0 54 16,0 0-8-16,0 0 24 16,0 0-107-16,-39 33 32 15,31-14-18-15,-1 3-21 16,4 3 27-16,1 2-30 16,4-2-7-16,0 2 7 15,0-3-13-15,12-2-9 16,4-4-2-16,5-2-5 15,6-4-3-15,10-8-88 0,3-4-140 16,4-1-165-16</inkml:trace>
  <inkml:trace contextRef="#ctx0" brushRef="#br0" timeOffset="14050.7654">10763 3961 336 0,'0'0'144'0,"0"0"-57"0,0 0 82 15,0 0-48-15,0 0-67 16,0 0-11-16,-15 11-40 15,15 5 41-15,0 2-2 16,0 1-34-16,0 3 25 16,0-1-28-16,0-1 1 15,3 1 18-15,2-4-20 16,-2-2-4-16,-2-2 11 16,3-4-6-16,-2-4-5 15,-2-3 0-15,1-2 0 16,-1 0 10-16,0 0-9 0,0-10 10 15,0-7-11 1,-1-6-33-16,-11-4 16 0,3-1-11 16,-2-2-38-16,0 3 38 15,2 0 6-15,1 2 22 16,3 7-11-16,1 4 17 16,4 3-14-16,0 1 8 15,0 3-4-15,0 0-8 16,0 3 12-16,4-1 0 15,1 3 14-15,1-1-4 16,-1 3 6-16,-1 0-5 16,4 0-10-16,2 0 27 15,-1 0-21-15,6 0 5 16,-3 0-4-16,1 0 4 16,2-2-12-16,-1-1 0 0,3-1-20 15,-1 1-25-15,-2-2-149 16,-5 2-175-16</inkml:trace>
  <inkml:trace contextRef="#ctx0" brushRef="#br0" timeOffset="14248.9008">10772 4062 379 0,'0'0'44'0,"0"0"26"0,0 0 27 16,0 0-43-16,0 0-16 16,97-34-38-16,-67 23-1 15,-2 2-36-15,-4 1-79 16,-8 4-27-16</inkml:trace>
  <inkml:trace contextRef="#ctx0" brushRef="#br0" timeOffset="14517.9416">10809 4275 445 0,'0'0'142'0,"0"0"-64"16,0 0 57-16,0 0-33 15,0 0-101-15,0 0 14 16,93-51-15-16,-76 48-63 16,-3-2-134-16,-1 1-119 15</inkml:trace>
  <inkml:trace contextRef="#ctx0" brushRef="#br0" timeOffset="15031.7466">11128 4120 347 0,'0'0'174'15,"0"0"-49"-15,0 0 33 16,0 0-27-16,0 0-63 15,0 0-21-15,-7 1-43 0,10 12 17 16,7 4 8-16,-1 5-18 16,0-2-4-16,1 3-7 15,-2-1 9-15,0-5-6 16,-2-2-3-16,1-5-13 16,-1-4-27-16,0-4-131 15,-2-2-185-15</inkml:trace>
  <inkml:trace contextRef="#ctx0" brushRef="#br0" timeOffset="15451.2208">11306 3796 251 0,'0'0'277'0,"0"0"-203"15,0 0 16-15,0 0 29 16,0 0-11-16,0 0-9 16,74 25-72-16,-48-11 0 15,0 3 13-15,-1 3-34 16,-2 4 23-16,0 3-26 0,-1 3 11 15,-5 1 12-15,-1 5-22 16,-6-2 11-16,-2 0-11 16,-5 2 10-16,-3-2-3 15,0-3-11-15,0-4 1 16,-3-5 1-16,-9 0 7 16,0-3-9-16,-3-5 0 15,4 2-2-15,-3-4-7 16,2-3-27-16,-2-1-52 15,-1-4-64-15,1-4-312 16</inkml:trace>
  <inkml:trace contextRef="#ctx0" brushRef="#br0" timeOffset="27507.3054">6455 7755 39 0,'0'0'60'0,"0"0"11"16,0 0-9-16,0 0-30 15,0 0-8-15,0 0 1 16,0 0 8-16,-16-10-7 15,16 9-11-15,0 1 12 16,0 0 5-16,0-2-25 16,0 2-2-16,0 0-5 15,0 0-5-15,0 0 2 0,0 0 6 16,0 0-1-16,3 0 3 16,7 0 0-16,1 0-3 15,2 0-2-15,8 0 0 16,3 2 1-16,4-1 6 15,6-1-7-15,5 0 5 16,7 0-4-16,5 0-2 16,9 0 0-16,8-1 1 15,1-5 6-15,0 0-6 16,-2-1 0-16,4 0-7 16,-2 2-5-16,1 0 6 15,-4 0-2-15,-3 1-5 16,-4 0 6-16,-1 0-11 0,-1 2 11 15,-2-1 1 1,-1 0-12-16,-1 2 6 0,-5-2-20 16,-2 2 32-16,-4-3-3 15,-3 4 6-15,1-3-3 16,-4 1 0-16,0 2 4 16,-2 0-7-16,-2 0 3 15,-3 0 0-15,-2 0 19 16,-5 0-19-16,-3 0 24 15,-2 0 0-15,-3 0-17 16,-2 0 20-16,-6 0-16 16,-3 0-5-16,0 0 11 15,-2 0-13-15,1 0 4 16,-1 0-8-16,-1 0-70 0,0-3-136 16</inkml:trace>
  <inkml:trace contextRef="#ctx0" brushRef="#br0" timeOffset="31604.66">17736 6450 7 0,'0'0'60'16,"0"0"10"-16,0 0-15 15,0 0 33-15,0 0-47 16,0 0-3-16,0 0 26 16,3-48-6-16,-1 43-26 15,2 2 1-15,-3-2-21 0,4 2 9 16,-4 2-4-16,2 0-11 16,-1-1 19-16,-2 2-4 15,0 0 5-15,0 0 1 16,0 0-20-16,0 0-7 15,0 0 0-15,0 0-11 16,0 0 10-16,0 4 2 16,0 6 12-16,0 2 29 15,0-1-33-15,-3 0 27 16,-2 1-23-16,2 3-12 16,-1-2 24-16,1 1-25 15,0 2 9-15,0-1 5 0,2 2-8 16,1 0-1-16,-2 1-5 15,1-1 9-15,1 3 3 16,0-3-12-16,0 3 5 16,0 1-1-16,0-4 9 15,0 3-13-15,-2-1 0 16,0-2 5-16,1 2 5 16,-2 4-10-16,1-3 0 15,1 3-1-15,1 1 10 16,-3 0-9-16,3 0 0 15,-3 1 1-15,2-1 3 16,-1-1-4-16,1-5 0 16,-1 2 7-16,1-2 7 0,-1 0-14 15,-2 1 0 1,1 2 1-16,-2-4 2 0,2 1 2 16,-1-2-5-16,1 1 2 15,0 0 8-15,-2 2-10 16,2-1 0-16,0 0 4 15,0 0 4-15,2 2-2 16,-4-2-4-16,2 3 12 16,-1-1-5-16,1 3-1 15,0-1-8-15,-1 1 4 16,1-3 8-16,0 2-8 16,1-2-4-16,-1-1 6 0,1 0 3 15,1 1-9-15,-1-3 0 16,2 2 1-16,-1-2 2 15,-2-1 2-15,2 1-1 16,-2 0 9-16,1 1-1 16,1 1-10-16,1-1-2 15,0-1 4-15,-2 1 1 16,2-1-4-16,0-1-1 16,0 4 7-16,0-5 3 15,0 0-13-15,0-4 3 16,0-4 0-16,3-2-6 15,-1-4 7-15,-1-1-1 16,-1 0 2-16,0 0-2 16,0 0-16-16,0-6-69 15,-1-9-324-15</inkml:trace>
  <inkml:trace contextRef="#ctx0" brushRef="#br0" timeOffset="38005.932">10415 5203 296 0,'0'0'74'0,"0"0"-16"0,0 0 32 15,0 0 38-15,0 0-13 16,0 0-39-16,0 0-59 15,3-7-17-15,-3 29 48 16,0 7-22-16,0 7 9 16,0 1-14-16,0-1-2 15,0-2 12-15,0-3-26 16,2-4 6-16,-1-8-8 16,1-4 9-16,-2-6-8 15,0-8-4-15,0-1 0 0,0 0 21 16,0-8-10-16,0-11 8 15,-3-10-19-15,-5-5-5 16,1-5 1-16,-2-4-7 16,3 2-29-16,0-1 31 15,3 4-9-15,3 7 18 16,0 11 0-16,0 7 4 16,0 7-7-16,0 3 3 15,0 3-8-15,3 0-1 16,5 0 9-16,2 2 0 15,0 8 3-15,4-2 9 16,5-1-5-16,3-2-7 16,5 0 0-16,0-3-1 0,4-2 1 15,-1 0-28 1,-7 0-137-16,-10 0-188 0</inkml:trace>
  <inkml:trace contextRef="#ctx0" brushRef="#br0" timeOffset="38183.2254">10441 5385 273 0,'0'0'116'0,"0"0"-29"16,0 0-5-16,103 0-4 0,-66 0-34 15,-3-3-44 1,2 3-13-16,-9 0-155 0,-9 0-246 15</inkml:trace>
  <inkml:trace contextRef="#ctx0" brushRef="#br0" timeOffset="38575.1955">10693 5586 535 0,'0'0'100'0,"0"0"-68"16,0 0 47-16,0 0 12 15,0 0-67-15,91-29-23 16,-63 23 1-16,-1 3 12 16,-8 3-14-16,-4 0 0 15,-6 3-4-15,-9 10 1 16,0 5 3-16,-1 6 0 16,-16 2 48-16,-5 3-18 15,0-3-7-15,2-4 1 0,5-7-18 16,6-3-2-16,5-7-4 15,1-5-78-15,0 0-47 16,-3-6-270-16</inkml:trace>
  <inkml:trace contextRef="#ctx0" brushRef="#br0" timeOffset="39134.5995">10208 5284 318 0,'0'0'101'0,"-34"84"-28"16,26-32-33 0,8 4 50-16,0 0-43 0,14 3-44 15,13-6-3-15,10-4-14 16,6-6-106-16,2-11-135 16</inkml:trace>
  <inkml:trace contextRef="#ctx0" brushRef="#br0" timeOffset="39507.8583">11116 5045 333 0,'0'0'130'0,"0"0"-117"15,0 0 46-15,0 0 83 16,87 74-64-16,-60-33 5 15,-1 6-44-15,-2 5-14 16,-6 3 26-16,-3 3-45 16,-12 6 20-16,-3 3-15 0,-10 4 3 15,-20 6-28-15,-13 4 4 16,-15 3-117-16,-16-5-207 16</inkml:trace>
  <inkml:trace contextRef="#ctx0" brushRef="#br0" timeOffset="51599.8683">6673 5845 153 0,'0'0'107'0,"0"0"-34"15,0 0 23-15,0 0-11 16,0 0-13-16,0 0-14 0,0 0-15 16,0 0 12-1,0-49-13-15,0 49-12 0,0 0 9 16,0 0-30-16,0 0 1 15,0 0-10-15,0 0 6 16,0 9-6-16,6 7 5 16,3 1 0-16,6 2 23 15,-3 2-23-15,1-2-5 16,1 1 5-16,-1-5 4 16,2 0-9-16,1-3 0 15,-1-4 8-15,3-2-9 16,3-1 5-16,0-3-4 15,3-2 0-15,1 0 14 16,3-2-5-16,-2-10-9 16,4-4 0-16,-6 0 4 0,-4-1 1 15,-6 3-5-15,-1 2 12 16,-7 2-7-16,-3 1 18 16,-3 6 6-16,0 1-22 15,2 2 23-15,-2 0-30 16,0 0 0-16,1 0-3 15,1 0-10-15,-1 0-4 16,4 0-72-16,2 0-116 16,2 0 8-16,5 0-108 15</inkml:trace>
  <inkml:trace contextRef="#ctx0" brushRef="#br0" timeOffset="52385.1074">7895 5668 238 0,'0'0'88'0,"0"0"-18"15,0 0 22-15,0 0 27 16,0 0-78-16,0 0 1 16,-5-8-37-16,5 8 8 15,0 0 13-15,0 3-20 16,0 8 66-16,0 3-49 15,0 2-12-15,5 1 26 16,2 3-28-16,6 1 8 16,-1-1 4-16,5-1-6 0,1-1-11 15,-2-5-4 1,6-4 11-16,-5-8-10 0,1-1 0 16,3 0 11-16,-2-12 21 15,5-2-23-15,-6-6 8 16,-2 3-18-16,-4 3 0 15,-2-1 16-15,-2 6-16 16,0 1 0-16,-2 4-1 16,2 1 1-16,1 1-2 15,2 2-44-15,5 0-58 16,-2 0-39-16,2 0-90 16,-1 0-110-16</inkml:trace>
  <inkml:trace contextRef="#ctx0" brushRef="#br0" timeOffset="53121.9486">9106 5688 100 0,'0'0'329'16,"0"0"-275"-16,0 0 21 0,0 0 8 15,0 0-55-15,0 0-28 16,0 2-16-16,1 12 16 16,5 3 84-16,2 0-43 15,2 2-1-15,2-2-5 16,-2-2-5-16,2-3-10 15,2-5-18-15,1-2 5 16,1-5 2-16,2 0-6 16,6 0 4-16,-3-4-7 15,13-6-68-15,-4-3-125 16,1 4-132-16</inkml:trace>
  <inkml:trace contextRef="#ctx0" brushRef="#br0" timeOffset="53981.0036">10497 5975 296 0,'0'0'170'16,"0"0"-69"-16,0 0 34 16,0 0 7-16,0 0-62 0,0 0-35 15,-6-11-31-15,6 11-5 16,0 0-17-16,0 3 8 16,0 8 0-16,0 1 24 15,0 2-20-15,0 0 5 16,3-1 10-16,5 1-6 15,1-2-2-15,1 1-10 16,7-7-1-16,-1 0 15 16,4-4-14-16,2-2 0 15,2 0 8-15,-2 0 3 16,1-5-9-16,-3-4-3 16,-2-2 3-16,-1 0-9 0,-4-1 19 15,-3 1-13-15,-5 2 0 16,1 0 11-16,-4 5-17 15,-1-1 6-15,-1 2 0 16,2 3-10-16,-2 0-28 16,0 0-55-16,0 0-95 15,0 0-236-15</inkml:trace>
  <inkml:trace contextRef="#ctx0" brushRef="#br0" timeOffset="54851.7554">12038 5922 32 0,'0'0'201'16,"0"0"-123"-16,0 0 6 16,0 0 29-16,0 0-33 0,0 0-20 15,-7-5 1-15,7 5 13 16,0 0-17-16,0 0-27 15,0 3 10-15,4 5 0 16,5 0-34-16,2 1 19 16,2-1-12-16,-3 0-11 15,1 1 8-15,7-1 2 16,-5-5-12-16,2-1 8 16,2-2 0-16,0 0-2 15,4-2-6-15,-1-11 0 16,-1 1 5-16,2-2-3 15,-6-1-4-15,-6 0-19 16,1 3-43-16,-5 3 6 16,-1-2-145-16,1 2-64 15</inkml:trace>
  <inkml:trace contextRef="#ctx0" brushRef="#br0" timeOffset="100516.9715">6191 10181 22 0,'0'0'164'16,"0"0"-80"-16,0 0-3 0,0 0-31 15,0 0 61-15,0 0-3 16,0 0-40-16,0 0-11 16,0 0-5-16,-19-38-12 15,19 38 5-15,0 0-39 16,0 0-3-16,0 0-3 15,10 0 1-15,10 0-4 16,5 0 3-16,9 0 0 16,8 0-1-16,6 0 7 15,10-4-6-15,8-3 0 0,8-2 9 16,8-1-9 0,9-2 0-16,6 1 4 15,0 0-12-15,-3 3 14 0,0 1-6 16,-6 0 0-16,0 1 4 15,1-2-4-15,-4 2 0 16,-1 0 0-16,-2-1-6 16,-5 2 11-16,-3 0-5 15,-7 0 0-15,-1-1 10 16,-1 0-15-16,-4-1 5 16,-2 0-1-16,-6 2-13 15,-2-1 14-15,-8 1 0 16,-3-1 0-16,-4 1 10 15,-8-1-13-15,-4 1 3 16,-7 1 0-16,-4 2-7 0,-7 2 7 16,-1-3 0-16,-4 3 1 15,-1 0-1-15,0 0-10 16,0 0-104-16,0 0-125 16,-16 0-210-16</inkml:trace>
  <inkml:trace contextRef="#ctx0" brushRef="#br0" timeOffset="112147.9932">12574 10585 274 0,'0'0'20'0,"0"0"24"16,0 0 32-16,0 0-35 15,0 0 25-15,0 0-22 16,0 0-35-16,0 0-7 0,0-9 2 15,1 9 10-15,9 0 12 16,1 0-21-16,4 0 9 16,3 0 0-16,1 0-12 15,-1 0 14-15,4 2-14 16,2-1-2-16,3 0 8 16,3-1 3-16,1 0-11 15,2 0 0-15,0 0 0 16,0 0 0-16,1 0 0 15,2-1 0-15,0-5 0 16,1 1 3-16,2 0-3 16,-3 1 0-16,1 0 0 0,-3 0-3 15,-4-1 3-15,0 2 0 16,-2-1-3-16,1-1 16 16,-1-3-20-16,2 1 7 15,1-1 0-15,0-1-5 16,2 0 5-16,0-1 0 15,-3 0-1-15,1 1 15 16,-1 0-15-16,-2-2 1 16,1 0 0-16,-2 3-5 15,-2-2 7-15,2 0-2 16,-2 2 1-16,0-3 5 16,-2 2-6-16,1-1 0 15,-1 0 2-15,1 1 7 16,-4 1-7-16,1-1 29 15,-4 3-1-15,-3-3-29 0,0 4 26 16,-3-1-10-16,-3 2-15 16,-2 0 34-16,2-1-28 15,-1 0 2-15,2-1 19 16,0-1-20-16,2 1 1 16,1-2-10-16,5-1 2 15,-4 4-9-15,0-2 8 16,-3 1-1-16,-3 4 0 15,-2-3 10-15,-1 1-10 16,-1 4 0-16,-2 0 7 16,1-1-10-16,-2 1 4 15,1 0-1-15,-1-2 0 0,0 2-4 16,0 0 0-16,0 0-75 16,0 0-112-16,0-4-96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15:52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23790 14637 519 0,'0'0'99'0,"0"0"-16"15,0 0 30-15,0 0-6 16,0 0-14-16,0 0-43 15,0 0-21-15,-41-33 4 16,41 33-29-16,0 4 4 16,0 13-7-16,0 6 2 15,0 5 26-15,0 3-26 0,0 1 17 16,0-1-17 0,-2-1 6-16,2-5-4 0,0-6-5 15,0-5 0-15,0-9-1 16,0-5 16-16,0 0-15 15,-4-11 9-15,-1-15 0 16,-2-7-10-16,-2-3 1 16,3-2 0-16,-2 1-6 15,1 3 1-15,1 4 5 16,0 3 0-16,2 6 6 16,2 6-6-16,2 6 0 15,0 6 2-15,0 3-20 16,0 0 22-16,0 0-5 0,8 0 1 15,8 0 0-15,5 0-2 16,0 3 2-16,2-3 0 16,3 0 4-16,-1 0-3 15,-1 0-2-15,-3 0-21 16,-5 0-87-16,-7 2-73 16,-9 7-134-16,0 2-26 15</inkml:trace>
  <inkml:trace contextRef="#ctx0" brushRef="#br0" timeOffset="59.3029">23790 14637 195 0</inkml:trace>
  <inkml:trace contextRef="#ctx0" brushRef="#br0" timeOffset="165.4207">23790 14637 195 0,'-33'64'255'16,"32"-57"-203"-16,1-2 11 0,0-1 95 0,10-3-43 0,13 0-42 0,3-1-28 16,3 0-27-16,5 0-8 15,-4 0-10-15,-3-2-68 16,-8 2-210-16,-11 0-141 15</inkml:trace>
  <inkml:trace contextRef="#ctx0" brushRef="#br0" timeOffset="309.2584">23860 14844 360 0,'0'0'141'0,"0"0"-90"15,0 0 11-15,0 0 76 16,0 0-71-16,0 0-64 0,79-3-3 15,-53-9-49-15,-4 0-162 16,1-1-208-16</inkml:trace>
  <inkml:trace contextRef="#ctx0" brushRef="#br0" timeOffset="514.1262">24179 14643 726 0,'0'0'176'0,"0"0"-133"16,0 0 92-16,0 0-98 16,0 0-19-16,0 0 4 15,23 48-14-15,-18-21-9 0,-1-1 2 16,0 1-1-16,-2 2 0 16,1 0-121-16,-2-5-187 15</inkml:trace>
  <inkml:trace contextRef="#ctx0" brushRef="#br0" timeOffset="1397.2263">25161 15405 670 0,'0'0'117'0,"0"0"-68"16,0 0 56-16,0 0-17 15,0 0-78-15,0 0-5 16,-8 48 25-16,15-18-10 16,-1-1 14-16,0 4-14 15,-3-4-10-15,-2 0 5 16,2-7-12-16,-3-7-3 16,3-6 0-16,-3-4 16 15,0-5-18-15,0 0 7 16,0-6-4-16,0-16 6 0,0-6-7 15,0-4-1-15,-3-1-3 16,3-6-13-16,0 3 16 16,0 3-4-16,0 8 5 15,0 8-6-15,6 5 10 16,-3 4-4-16,0 6 4 16,-3 0 5-16,3 2 3 15,0 0-12-15,0 0 0 16,5 0 10-16,2 2-5 15,2 3-1-15,4-2 5 16,-1 2-2-16,1-2-7 16,2-3 0-16,3 0-2 15,-2 0-2-15,1 0-66 0,-4 0-49 16,-5 0-58 0,-7 6-85-16,-4 2 44 0,-3 3 53 15,-13 2 78-15,-6 1 87 16,1 2 27-16,3 0 36 15,1-2 41-15,8-2-11 16,5-2-4-16,4-3-20 16,0 0 12-16,0-3 1 15,10-3-14-15,11-1-13 16,2 0-25-16,2 0-29 16,-1 0-2-16,-6 0-19 15,-6 6-169-15,-8 5 15 16,-4 1-98-16</inkml:trace>
  <inkml:trace contextRef="#ctx0" brushRef="#br0" timeOffset="1539.8104">25337 15669 78 0,'0'0'108'0,"0"0"-88"16,0 0 31-16,0 0-2 15,0 0-34-15,0 0-13 16,54 0-4-16,-41 0-58 15,-1 1-96-15</inkml:trace>
  <inkml:trace contextRef="#ctx0" brushRef="#br0" timeOffset="1883.3062">25536 15676 627 0,'0'0'73'0,"0"0"-6"0,0 0 59 15,0 0-62-15,0 0-43 16,0 0 9-16,23 53-24 16,-23-36-1-16,0 0 10 15,-1-2-11-15,-11-2 4 16,-1 0-8-16,0-6 14 0,5-2-19 15,5-1 5 1,3-4 0-16,0 0-1 0,8 0 14 16,14 0-13-16,10-4 0 15,8-2 9-15,8 0-10 16,4 2 1-16,2-1-4 16,-4 0-36-16,-3-3-155 15,-5-6-283-15</inkml:trace>
  <inkml:trace contextRef="#ctx0" brushRef="#br0" timeOffset="2618.0422">27160 14526 424 0,'0'0'215'16,"0"0"-138"-16,0 0 33 15,0 0 23-15,0 0-101 16,0 0 9-16,-5 39 25 0,5-12-61 16,0 1 44-1,0 0-23-15,0 0-10 0,0-2-3 16,0-5 2-16,0-5-15 16,0-6 0-16,0-5 0 15,0-5 2-15,0 0 3 16,0-17 0-16,0-12-5 15,0 0 2-15,-1-7-2 16,-5 1 0-16,5-3 1 16,-2 7-9-16,3 4 9 15,0 8-1-15,0 9 6 16,0 2-3-16,0 2-3 16,0 3 0-16,1 1 1 15,8 1-10-15,0-3 19 16,1 3-8-16,7 1 7 0,-2 0 4 15,4 0-11-15,-1 0-2 16,3 0 1-16,0 0-9 16,-3 0 8-16,-2 0-40 15,-5 0-18-15,-4 6-107 16,-7 3-27-16,0 4-41 16,-3 1-79-16</inkml:trace>
  <inkml:trace contextRef="#ctx0" brushRef="#br0" timeOffset="2789.0018">27255 14578 150 0,'0'0'146'16,"0"0"-63"-16,0 0 53 16,0 0 2-16,0 0-36 15,0 0 6-15,-9 38-47 16,18-36 8-16,6-2-20 16,5 0-37-16,-1 0 3 0,-1 0-15 15,0 2-1-15,-6 1-80 16,-5 2-224-16,-3 0-147 15</inkml:trace>
  <inkml:trace contextRef="#ctx0" brushRef="#br0" timeOffset="2933.0054">27264 14749 267 0,'0'0'353'15,"0"0"-292"-15,0 0 16 0,0 0-19 16,0 0-58-1,88-36-35-15,-59 28-154 0,-6 2-52 16</inkml:trace>
  <inkml:trace contextRef="#ctx0" brushRef="#br0" timeOffset="3264.3785">27434 14675 366 0,'0'0'190'0,"0"0"-45"16,0 0 16-16,0 0-82 15,0 0-53-15,0 0 8 16,42-30-34-16,-34 30 4 0,-1 0-4 16,-6 3 4-1,-1 8-9-15,0 0 5 16,-7 1 0-16,-6 2 18 0,-1-2-10 16,2-2 12-16,9-3-13 15,3 0 5-15,0-2-12 16,0 1 0-16,3 0 0 15,5-1-9-15,0-2-1 16,-6 4 10-16,-2 2 0 16,0 1 4-16,-5 1-4 15,-11 2 0-15,-3-1 5 16,1 1 20-16,2-2-25 16,5 1 3-16,5 0-3 15,4-4-103-15,2-1-383 16</inkml:trace>
  <inkml:trace contextRef="#ctx0" brushRef="#br0" timeOffset="4048.9101">28104 14942 472 0,'0'0'103'0,"0"0"-9"16,0 0 37-16,0 0-22 16,0 0-50-16,0 0-57 15,-3 5 17-15,3 13 60 16,0 3-69-16,0-2 17 15,0 1-11-15,0-1-9 16,-3-5 2-16,0-3-9 16,0-5 0-16,2-3 1 15,1-3 6-15,-2 0 5 16,2-16-6-16,-1-6 4 0,1-6-20 16,0-2 9-16,0-2 1 15,0 0-7-15,0 0 9 16,0 4-2-16,0 3 0 15,1 8 8-15,6 6-8 16,-4 6 0-16,2 2 0 16,-2 3 3-16,1 0 0 15,3 0-3-15,1 7 7 16,1 1 0-16,5 1-3 16,-1-3-4-16,2-1 0 15,4-3-3-15,0 0 3 16,1 1-15-16,-2-1-75 0,-6 0-155 15,-7-2-184 1</inkml:trace>
  <inkml:trace contextRef="#ctx0" brushRef="#br0" timeOffset="4203.3934">28140 14962 359 0,'0'0'101'0,"0"0"-7"16,0 0 67-16,0 0-73 15,0 0-27-15,0 0-53 16,75 28-6-16,-50-25-2 16,-1-1-156-16,-7 1-119 15</inkml:trace>
  <inkml:trace contextRef="#ctx0" brushRef="#br0" timeOffset="4581.0217">28304 14942 147 0,'0'0'342'15,"0"0"-284"-15,0 0 72 16,0 0 10-16,0 0-75 16,0 0-11-16,-18 45-29 15,18-32 20-15,7-4-19 16,4-1-21-16,1-7 15 15,0-1-20-15,2 0 0 0,0-6 16 16,-3-6-11-16,0-2-4 16,-2 0-1-16,-1 3 7 15,-1 2-7-15,-4 4 0 16,-1 5 3-16,-1 0-2 16,-1 0 6-16,0 3-7 15,0 8 29-15,0 0-25 16,0 1 9-16,0 1-13 15,0-1 2-15,0-1-9 16,0-2 2-16,0-1-84 0,3-1-142 16,3-6-168-1</inkml:trace>
  <inkml:trace contextRef="#ctx0" brushRef="#br0" timeOffset="5372.2858">29053 14568 273 0,'0'0'255'0,"0"0"-151"15,0 0-78-15,0 0 18 0,0 0-44 16,0 0-3-16,82-13-95 16,-57 11-102-16</inkml:trace>
  <inkml:trace contextRef="#ctx0" brushRef="#br0" timeOffset="5844.3393">31639 14841 458 0,'0'0'150'0,"0"0"-26"15,0 0 18-15,0 0-41 16,0 0-52-16,0 0-45 16,13-7-2-16,-8 7-2 15,-5 0-123-15,0-5-356 16</inkml:trace>
  <inkml:trace contextRef="#ctx0" brushRef="#br0" timeOffset="15765.2828">27186 15646 50 0,'0'0'34'0,"0"0"32"16,0 0-21-16,0 0-5 16,0 0 12-16,0 0-22 0,0 0 29 15,7-16-15-15,-7 15-14 16,0 1 25-16,0-1-26 16,0-1 9-16,0 1 26 15,0-1-51-15,0-1 31 16,0 1 1-16,0-3-36 15,0 3 30-15,0-1-13 16,0 2-5-16,0-1 23 16,0 2-43-16,0 0 17 15,0 0-18-15,0 0 1 16,0 6-9-16,0 6 11 16,0-1-3-16,0 3 9 15,0 0 6-15,0 0-15 16,1 1 0-16,2-2 1 15,-1 1 4-15,-1 0-3 16,-1 0-2-16,2-2 12 0,-2 2-2 16,0-2-14-16,1-2 4 15,1 0 0-15,-1-3-3 16,1-2 3-16,1-1-4 16,-2-3-42-16,3 1-134 15,-1-2 18-15,2 0-179 16</inkml:trace>
  <inkml:trace contextRef="#ctx0" brushRef="#br0" timeOffset="16425.5977">27175 15927 231 0,'0'0'95'0,"0"0"-26"15,0 0 63-15,0 0-53 16,0 0-36-16,0 0-34 16,0-7 18-16,0 17 53 15,0 2-45-15,0 2 2 16,0 3 23-16,0 2-60 16,0-2 20-16,0 0-8 15,0-2-11-15,0 0 27 16,0-5-22-16,0-1-4 15,0-5-2-15,0-1 5 16,0-3-5-16,0 0 0 16,0 0 8-16,0-7-17 0,0-6-12 15,0-3 0-15,0-1 2 16,0-2-35-16,0 1 2 16,0-1 9-16,0 2 32 15,0 3 0-15,0 2 12 16,0 2-1-16,0 1 0 15,0 4 9-15,0-1-9 16,0 2 30-16,1 2-7 16,2-1 37-16,4-2-30 15,0 0 1-15,2 1 5 16,4 1-28-16,0-4 28 16,5 2-36-16,-1 0 10 15,4-2-19-15,-3 5 10 0,-1 1-2 16,-3 1-19-16,-4 0-102 15,-5 0-89-15,-5 5-95 16</inkml:trace>
  <inkml:trace contextRef="#ctx0" brushRef="#br0" timeOffset="16612.0276">27239 15983 276 0,'0'0'81'0,"0"0"-50"16,0 0 50-16,0 0-28 0,0 0-51 16,0 0-2-1,49 5 0-15,-43 2-100 0,-4 1-1 16,-2 1-66-16,0 1 14 16</inkml:trace>
  <inkml:trace contextRef="#ctx0" brushRef="#br0" timeOffset="16747.9522">27239 15983 7 0,'2'81'94'0,"-9"-75"-7"15,3-1 20-15,1-1-38 16,1-1 26-16,2 2-33 16,0-5 10-16,0 3-1 15,3-2-39-15,8 0 9 16,4-1-32-16,0 0-9 16,3 0-17-16,-2 0-229 15</inkml:trace>
  <inkml:trace contextRef="#ctx0" brushRef="#br0" timeOffset="17077.124">27379 16059 223 0,'0'0'222'16,"0"0"-125"-16,0 0-18 15,0 0 8-15,0 0-47 16,0 0-40-16,60-13 14 16,-45 13 1-16,3 0-12 0,-6 0-3 15,1 0 0-15,-7 3-1 16,-2 1-10-16,-2 1 16 16,-2 1-5-16,0 3 12 15,-2 0 21-15,-8 1 14 16,-6 2-6-16,0 3-38 15,-1-1 30-15,0 1-27 16,4-1-4-16,2-1-2 16,5-1-35-16,3-8-231 15</inkml:trace>
  <inkml:trace contextRef="#ctx0" brushRef="#br0" timeOffset="25614.2296">6522 9866 254 0,'0'0'74'16,"0"0"-4"-16,0 0 28 16,0 0-6-16,0 0-42 15,0 0 2-15,0 0-21 16,-16 0-19-16,16 0 26 16,-3 0-20-16,3 0 14 0,0 0 19 15,0 0-48 1,0 0 18-16,0 2-21 0,0 2 1 15,6 2-8-15,7 4 7 16,4-3 0-16,4 1 7 16,2-3 1-16,4-1-8 15,0-2 0-15,4-2 4 16,2 0-4-16,0 0 0 16,-3 0 0-16,-3-7 6 15,-6 0-1-15,-5-1-5 16,-4 2 0-16,-2 1 4 15,-5-1-7-15,-2 2 3 16,-2 1 0-16,-1-1-2 16,2 4 20-16,-1-3-36 0,1 3-4 15,4 0-139-15,3 0-2 16,-2-3-90-16</inkml:trace>
  <inkml:trace contextRef="#ctx0" brushRef="#br0" timeOffset="44413.8309">29008 14643 103 0,'0'0'77'0,"0"0"-2"16,0 0-11-16,0 0 1 16,0 0 12-16,0 0-19 15,0 0 9-15,0 0-17 16,-21-65-50-16,12 57 48 15,-3 3-29-15,-1-1-14 16,-8 0 12-16,-3-1-13 16,-6 1-4-16,-3 0 0 15,-1 1 21-15,-3-2-21 0,-2-1 10 16,-6 1-8-16,-1 0 24 16,-3 0-26-16,-3-1 6 15,1-2 12-15,-4 1-3 16,-4-3-13-16,-5 0-2 15,-7 0 5-15,-1-2-1 16,0-1-4-16,0 2 0 16,1-1-4-16,4 1 14 15,1-1-11-15,4 4 1 16,2 1 0-16,2-1 2 16,3 3 6-16,1 0-8 0,2 0 0 15,0 2 7-15,-2 3-7 16,2-2 0-16,1 1 1 15,6 0-10-15,3-2 9 16,1 2 0-16,2-1 2 16,3-1 9-16,-5 4-11 15,0-1 0-15,1 2 1 16,-5 0-6-16,6 0 5 16,1 0 0-16,-4 0-1 15,3 5 1-15,-3 0-1 16,-1 0 1-16,0 2 0 15,-5-2-7-15,2 2 10 16,-2 0-3-16,0-1 0 0,-2 3 6 16,-5-1-6-1,-2 3 0-15,-3 1 7 0,-1 0-14 16,0 5 7-16,0-2 0 16,4 4-2-16,5-1 12 15,0 2-17-15,1 0 7 16,2-1 0-16,-2 1 1 15,3-1-1-15,2-2 0 16,3 2 0-16,3 1-2 16,-1 2 2-16,0 0 0 15,-1 0 0-15,0 2-1 16,-1 2 1-16,1-2 0 16,3 1-3-16,-1-1 12 15,4-5-9-15,-1 0 0 0,-1-1 4 16,-3-1-10-16,-3 2 10 15,-3-2-4-15,0 2 0 16,0-2 5-16,3 5-7 16,3-4 2-16,5 3 0 15,3-1-6-15,3 1 9 16,1 3-3-16,0 0 0 16,-1 3 3-16,-1 1-4 15,-2 1 1-15,-3 0 0 16,0 1-2-16,-2-1 2 15,2 2 0-15,2 2-3 16,2 2 8-16,3 3-9 16,-1 2 4-16,0 3 0 0,2-1-3 15,-1 3 5-15,1 1-2 16,1 0 0-16,3 1 7 16,2 1-11-16,3 2 4 15,3 4 0-15,3-2-12 16,6 1 19-16,-1-2-7 15,2-3 0-15,1-1 3 16,-2-3-5-16,4 4 2 16,2-2 0-16,1 0-5 15,0-1 8-15,0 0-3 16,1-4 0-16,11-2 16 16,3-1-22-16,3-2 6 0,3 0 0 15,4-4-10 1,2-3 10-16,1 0 0 0,2-4-2 15,0-1 12-15,0 2-11 16,1-6 1-16,2 1 0 16,1 1 2-16,2-3-2 15,3 1 0-15,0-2-2 16,-2 1 6-16,2 1-4 16,1-1 0-16,0 0-17 15,2 1 7-15,3-3 2 16,4 0 8-16,3-3-8 15,3-3-8-15,4-2 10 0,-3-4 3 16,1 3 3 0,-6-2-9-16,-2 3 9 15,-2-1 0-15,-2 0-9 0,1 3 2 16,-2-2 3-16,-1 2 4 16,3 0 0-16,-1-2-5 15,3 1 11-15,2 2-6 16,6-4 0-16,5 3-10 15,6-2 8-15,2-1-10 16,1 4 12-16,0 0-5 16,-3 0 1-16,0 3 0 15,0 4 0-15,3-2-35 16,-1 3 30-16,0-3-10 0,-2 2-8 16,4-2 13-16,-1 0-24 15,-1-1 22-15,1-3 15 16,-1-3-23-16,-1 0 24 15,4-1-2-15,4-1 2 16,-1-1-8-16,2 2 17 16,-4-2-9-16,2 0 0 15,0 0 6-15,0 1-6 16,2-1 0-16,-3-2 0 16,-2-1-2-16,-2-1 8 15,0-2-6-15,-3-1 1 16,-1 0 6-16,-2 0-5 15,-3 0-2-15,0 0 4 16,-1 2 14-16,3 0-9 16,-1-2 8-16,-2 3-9 0,0 0-4 15,-5-2 16-15,1 2-20 16,4-1 14-16,1-1-17 16,5-1 8-16,4 0-5 15,1 0 0-15,3 0-18 16,0 0 11-16,-1 0-4 15,3 2 11-15,-3-2-3 16,1 0 9-16,1 2-2 16,3-2-4-16,4 0 6 15,3 0-18-15,0 0 21 16,3 0-9-16,1 0 0 16,5 0 13-16,3 0-13 0,-1-2 0 15,-4 0 12 1,-2 1 7-16,-7-1-15 0,-5 1 7 15,-5-1 15-15,-4 1-24 16,1-2 12-16,-3 0-14 16,0-1 14-16,-3-2 6 15,-7-1-20-15,-5-2 14 16,2 2 4-16,-5-6-13 16,-4 1 6-16,-1 0-1 15,-8-1-7-15,-3-1 36 16,-5 0-35-16,-4-1 18 15,-3 0 1-15,0-2-12 0,-2-1-4 16,1 0-7 0,1-3 5-16,-2-3-7 15,1 1 11-15,0-1-9 0,0-4 0 16,-2 1 6-16,0-4-11 16,0-3 5-16,1-2 0 15,0 2 3-15,-1-2-3 16,3 2 0-16,-2 0-3 15,0 0 11-15,0-3-9 16,-3 1 1-16,1-7 0 16,-5 3-6-16,1 0 6 15,-1-1 0-15,-3-4-2 16,3 2 4-16,-3-3-4 16,0 1 1-16,3-3 1 15,-3 1 1-15,-3-3-1 0,-5 2 0 16,-1 0-7-16,0 1 3 15,0-2 4-15,-1 1 8 16,-7 2-5-16,-1-4 12 16,-3 3-4-16,-1 1-9 15,-3 0 21-15,-3 7-19 16,-4 3 9-16,-6 2-13 16,-4 0 5-16,-5 1-2 15,-4-2-1-15,0 1-1 16,2 2-1-16,-5-3 15 15,5 1-13-15,-5 1-2 16,3 1 0-16,2 1 19 16,-3 1-13-16,-1 2-3 0,-5-2 2 15,0-2 11-15,-2-1-13 16,-2 2-3-16,-1-4 0 16,3 4 9-16,-4-2-9 15,-2 4 0-15,2 1 7 16,3 2 0-16,7 4-7 15,3-2 0-15,4 1 4 16,0-3-11-16,0 0 13 16,-5 0-6-16,-4-5 3 15,-6 5 10-15,-6-1-13 16,-3 1 0-16,-1 5 0 16,-1-1-9-16,-2 5 11 0,3 1-2 15,4-1 0-15,1 4 10 16,7-2-10-16,5 1 0 15,1 2 0-15,6 0-6 16,-3-1 10-16,-2 1-4 16,-3-5 0-16,-3 1 13 15,-2-4-18-15,0 1 5 16,5-1 0-16,0 2-12 16,0 2 17-16,0 2-5 15,-1 1 0-15,-1 3 5 16,2 0-15-16,-2 2 10 15,1 2 0-15,2 0-7 0,1 1 21 16,2 0-14 0,3 3 0-16,3 1 7 0,4 1-15 15,5 0 8-15,3 0 0 16,1 0-10-16,2 0 14 16,3 3-4-16,4 5 0 15,6 2-22-15,-1 1-15 16,7 4-84-16,3-3-108 15,0-1 5-15</inkml:trace>
  <inkml:trace contextRef="#ctx0" brushRef="#br0" timeOffset="54962.8332">30940 14758 359 0,'0'0'68'0,"0"0"32"0,0 0-2 16,0 0-2-16,0 0 4 15,0 0-82-15,-13-4-6 16,10 18 70-16,0 4-35 16,3 5-12-16,-1 0-20 15,1 0-13-15,0 4 38 16,0-4-36-16,-2 2 6 16,2-2 16-16,0-3-8 15,0-2-18-15,0-4 0 16,0-4 12-16,0-5-22 15,0 0 10-15,0-5 0 0,0 0 8 16,0 0 8-16,0 0-16 16,0 0 0-16,0-5 18 15,0-10-22-15,0-3 4 16,0-4 0-16,0-2-2 16,2-5 10-16,1-1-8 15,3-5 0-15,-1 2 5 16,4-1-12-16,-1 5 7 15,-2 5 0-15,2 5-7 16,-1 2 10-16,5 5-3 16,-1 0 0-16,-1 0 7 15,2 5-12-15,-1 1 5 0,-1-2 0 16,0 4-10 0,-1 2 16-16,-1 0-6 0,2 2 0 15,-4 0 5-15,2 0-12 16,-1 0 7-16,0 6 0 15,1 2-12-15,-2 3 21 16,0 2-9-16,0 2 0 16,1 1 8-16,-2 2-11 15,-1 3 3-15,-1 2 0 16,-3 0-10-16,0 2 16 16,0 0-6-16,0 0 0 15,0 0 12-15,0-4-16 16,0-3 4-16,-1-1 0 0,-1-6-9 15,1 0 12 1,-2-4-3-16,1-3 0 0,1 0-46 16,-1-4-53-16,-5 0-154 15,-2 0-59-15</inkml:trace>
  <inkml:trace contextRef="#ctx0" brushRef="#br0" timeOffset="55155.9118">30944 14872 347 0,'0'0'131'0,"0"0"-30"0,0 0 19 16,0 0-18-16,0 0-49 16,0 0-53-16,88-8 15 15,-53 8-15-15,-3 2-19 16,-5 4-203-16</inkml:trace>
  <inkml:trace contextRef="#ctx0" brushRef="#br0" timeOffset="66331.0073">26711 9965 216 0,'0'0'51'0,"0"0"-4"16,0 0-16-16,0 0 57 15,0 0-53-15,0 0 16 16,0 0-4-16,-38-14-43 16,38 14 15-16,0 0-19 15,2 0 0-15,12 7 33 0,3-1-24 16,10-1 26 0,6-1-15-16,6 0-18 0,7-3 31 15,6-1-27-15,7 2 6 16,0-1-6-16,-2 0 21 15,-8-1-27-15,-7 1 0 16,-8 1 4-16,-10-1-15 16,-9-1 11-16,-8 0 0 15,-4 0-3-15,-3 0 38 16,0 0-23-16,0 0 25 16,-11 0-22-16,-12 0 1 15,-10-1-16-15,-7 1 0 16,-3 0 3-16,-10 0 11 15,-3 0-14-15,-2 0 0 16,-2 1-8-16,6 7-5 0,10-3 14 16,9 0-1-16,13 0 9 15,13-3 6-15,6-2-21 16,3 3 6-16,0-3-17 16,13 0 14-16,16 0 6 15,15 0-1-15,10 0-1 16,10 0 21-16,5-5-23 15,1 0 1-15,-3 4 0 16,-3-1-28-16,0 2-26 16,-7 0-157-16,-6-1-116 15</inkml:trace>
  <inkml:trace contextRef="#ctx0" brushRef="#br0" timeOffset="68671.9973">29578 9999 94 0,'0'0'22'0,"0"0"-3"0,0 0 12 16,0 0 21-16,0 0 25 16,0 0-9-16,-66 10-42 15,63-8 20-15,3-2-20 16,0 0 11-16,0 0 17 16,0 0 7-16,0 3-28 15,0-3 3-15,0 0-33 16,3 0 46-16,25 0-18 15,18 0 10-15,17 0 16 16,12 0-52-16,13 0 19 16,4 0-19-16,4-3 16 15,-4-2-19-15,-7 0-2 16,-9 3 0-16,-13 0-3 0,-14-1 6 16,-10-1-3-16,-13 1 2 15,-9 2 8-15,-8 0-15 16,-4-1 5-16,-5 1-46 15,0 0-46-15,0-7-215 16</inkml:trace>
  <inkml:trace contextRef="#ctx0" brushRef="#br0" timeOffset="75133.197">30083 8705 81 0,'0'0'87'0,"0"0"-67"16,0 0-17-16,0 0 42 0,0 0 13 15,-103 31-21-15,73-4 10 16,-6 7-35-16,-2 8 27 16,-5 13 12-16,-5 12-46 15,-5 18 21-15,-7 13-5 16,-6 7-15-16,-3 4 18 15,5-2-20-15,11-2 11 16,12-4 18-16,16-6-20 16,16-9 5-16,9-6-5 15,17-5-7-15,17-10 4 16,15-10-9-16,12-8 9 16,8-11-2-16,11-9 6 0,5-10-14 15,6-14 5-15,2-3 8 16,2-21-2-16,-1-16-9 15,-4-8 5-15,-8-8-7 16,-11-11 5-16,-11-9-15 16,-11-10 7-16,-12-12-16 15,-8-11 15-15,-8-10-22 16,-9-10 10-16,-12-10 7 16,0 10-12-16,-15 8 15 15,-18 13 6-15,-7 21-1 16,-14 9-3-16,-9 13 8 15,-10 11-1-15,-9 10-3 16,-9 16 12-16,-7 16-12 16,-8 9 0-16,1 18 8 15,-2 18-4-15,6 15-4 0,8 13-2 16,11 18-3-16,18 11-87 16,17 10-135-16</inkml:trace>
  <inkml:trace contextRef="#ctx0" brushRef="#br0" timeOffset="81247.7858">13169 11486 166 0,'0'0'65'16,"0"0"-27"-16,0 0-9 15,0 0 31-15,0 0-12 16,0 0-13-16,0 0 2 15,-18-18-36-15,18 18 11 16,0 0 0-16,0 0-6 0,0 1 14 16,0 10 7-16,0 1 4 15,0 2 7-15,3 3-26 16,3 0 14-16,0 3-1 16,0 0-20-16,3 4 25 15,1 1-7-15,-1-2-15 16,2 4 29-16,-4-1-30 15,0 3 26-15,-1 0-11 16,-1 2-16-16,-2 5 29 16,-2-2-35-16,2 2 6 15,-1-1 9-15,4-1-13 16,-2-2 1-16,-1 1 14 0,0-3-14 16,2-2 8-1,-2 0-11-15,0 0 0 0,1-1 2 16,-1-1 6-16,3-1-8 15,-3-1 0-15,0-1 5 16,3 3-5-16,-3 0 0 16,-1-1 2-16,1 0-9 15,0 1 16-15,-2-1-9 16,2 0 0-16,-3 2 4 16,0 0-1-16,1 0-3 15,2 1 0-15,2-1-10 16,-2-2 18-16,3 0-8 15,-3-2 0-15,0 0 8 16,0-1-12-16,-3 2 4 16,0 0 0-16,0 2-6 0,-3-1 13 15,-3 1-7-15,-2 2 0 16,4 0 4-16,-1-1-4 16,0 1 0-16,2 0 1 15,-2 0-11-15,2-1 12 16,3 0-2-16,-1-2 0 15,-1 0 16-15,2 2-25 16,-3-3 9-16,3 5 0 16,-3-2-7-16,-2 2 16 15,1 0-9-15,1-1 0 16,0 0 3-16,0 0-3 16,3 3 0-16,-1 1 3 0,1 0-14 15,0-1 17 1,0 1-6-16,0-3 0 0,0 2 7 15,0 1-8-15,0-1 1 16,0 3 0-16,-2 2-1 16,1 0 10-16,-2 1-9 15,0-1 3-15,-2 0 5 16,2-2 1-16,-4 3-9 16,4-1 0-16,1-5-2 15,1 1 11-15,-1 2-9 16,2-5 0-16,-1 2 16 15,-1-2-19-15,2-3 3 16,0-3 0-16,0 1-12 16,0-4 14-16,0 1-2 15,0-2 4-15,0 0 8 0,0 0-14 16,0-4 2-16,0-2 0 16,-1-1-8-16,1-4 13 15,0-2-5-15,0 1 0 16,-2-4 13-16,2-2-17 15,-1 0 4-15,1-1 0 16,0 0 5-16,0 0-2 16,0 0-3-16,-2-4 0 15,2-9-39-15,0-2-11 16,0-2-106-16,5-6-114 16,5-1-115-16</inkml:trace>
  <inkml:trace contextRef="#ctx0" brushRef="#br0" timeOffset="86447.7127">18962 11643 49 0,'0'0'62'0,"0"0"-3"0,0 0-49 15,0 0 71-15,0 0-66 16,0-72 15-16,0 61 40 15,0 5-32-15,0 3 27 16,0 2 12-16,0 1-36 16,0 0 49-16,-3 0-23 15,-4 0-46-15,-5 3 30 16,-5 11-22-16,-2 1 2 16,-2 4 15-16,-1-2-41 15,-2 4 39-15,0 0-29 16,-2 3-15-16,0 4 37 15,0 2-36-15,1 2 9 0,4 2 2 16,2 2 6-16,7 3-18 16,5 0 0-16,7 1 8 15,0-1-5-15,5 1-3 16,15-2 0-16,5 0-1 16,6 0 15-16,5 0-14 15,3-1 0-15,3 0 2 16,3 1-20-16,2-4 10 15,4 2-60-15,3 0-10 16,1-3-155-16,-2-2-77 16</inkml:trace>
  <inkml:trace contextRef="#ctx0" brushRef="#br0" timeOffset="89548.563">25076 11289 31 0,'0'0'73'0,"0"0"9"16,0 0-18-16,0 0-1 16,0 0 0-16,0 0-36 15,0 0 35-15,-11-37-16 16,11 33 18-16,0 2 7 16,-1-1-32-16,1-1 36 0,-2 3-26 15,2 1-27 1,0 0 26-16,0 0-46 0,0 0 5 15,5 0-4-15,9 5 13 16,3 7-13-16,2 2-3 16,0 6 5-16,0 4 4 15,1 2-1-15,-1 4-7 16,-1 1-1-16,-3 2 18 16,-2-2-18-16,1 2 0 15,-2 1 0-15,-2 2-5 16,0 1 12-16,1-1-7 15,-1 5 9-15,-1 0 4 0,0 2-3 16,0 2-8 0,-3-2 3-16,-1 1 9 0,-2-1-8 15,-2 0-6-15,-1-1 0 16,0-2 10-16,0-3-16 16,0 2 6-16,-6-3 0 15,-6 3 4-15,0-4-4 16,-1-1 0-16,-4-2 1 15,4-2 19-15,-3-5-27 16,0 0 7-16,0-1 0 16,3-4-2-16,-4 0 10 15,4 0-8-15,-3-3 0 16,2-1 16-16,1-2-20 0,4-2 4 16,-2-1 0-1,3 0-11-15,-2-3 11 0,3-2-38 16,-3-1-38-16,-4 0-170 15,-5-4-91-15</inkml:trace>
  <inkml:trace contextRef="#ctx0" brushRef="#br0" timeOffset="92332.0523">19122 11472 254 0,'0'0'154'16,"0"0"-62"-16,0 0-12 15,0 0 33-15,0 0-70 16,0 0-6-16,-59-1 16 0,47 2-24 15,1 2 21 1,-3 2 1-16,-2-2-43 0,-1 3 33 16,-2 2-22-16,-2-2-19 15,0 5 13-15,-3-2-2 16,2 7-5-16,1-2-6 16,3 0 14-16,0 3-7 15,3 0-7-15,-1 0 7 16,2 0-18-16,0 2 25 15,0-1-14-15,0 3 0 16,-2 1 6-16,0 0-1 16,-2 4-5-16,-3-2 0 15,5 3-2-15,-1-1 11 16,5 0-9-16,2 2 0 16,6-3 12-16,2 3-22 0,2-3 10 15,0-1 0-15,0-2-3 16,2-1 10-16,5 1-7 15,0-1 0-15,-2-1 11 16,-1 1-24-16,-2-1 13 16,-2 0 0-16,0-1 2 15,1 0 9-15,2-2-11 16,0-2 0-16,2-1 1 16,2 1-11-16,1-1 10 15,-1 3 0-15,4-5 0 16,-1 5 11-16,1-2-11 15,2 1 0-15,-3-3 5 0,1 4-17 16,2 1 12 0,-2-2 0-16,1 1 5 0,1-1 6 15,1-1-11-15,2 1 0 16,0-2 2-16,4 0-16 16,0-2 15-16,2-1-1 15,3-3 2-15,3-1 14 16,2 0-18-16,0-2 2 15,-2 0 0-15,-1-1-9 16,-3-1 11-16,-3 0-2 16,-2-1 0-16,-1 2 13 15,0 0-17-15,1 0 4 16,-1 1 0-16,3-2-9 0,1 4 12 16,1-3-3-16,-2 1 0 15,1 0 13-15,0-4-18 16,-2 1 5-16,2-1-1 15,-2-1-5-15,-1 1 6 16,0 0 0-16,2-1-4 16,-3 2 12-16,3-2-8 15,3 0 0-15,0 0 1 16,-2 0-16-16,2 0 15 16,1 0 0-16,2 0 4 15,0 0 11-15,1 0-20 16,1-2 5-16,2-1 0 15,2 0-4-15,0-1 4 16,1 0 0-16,0 3-1 0,2 1 2 16,0 0-1-16,3 0 0 15,-2 0 6-15,0 0-12 16,1 0 9-16,2 0-3 16,-1 0 0-16,0 0 9 15,1 0-10-15,-3 0 1 16,0 1 0-16,1 5-13 15,-4-1 19-15,-3 0-6 16,2 0 0-16,-3-1 10 16,-2 2-19-16,5-1 9 15,-2 1 0-15,5-3 0 16,1 2 0-16,4-1 0 16,-1 1-4-16,-3 0 10 0,-1-1-7 15,-3-2 1 1,1-1 0-16,-4-1-18 0,0 0 16 15,-2 0 2-15,-2 0-3 16,0 0 13-16,1 0-14 16,-2 0 4-16,3 0 0 15,0 0-13-15,2-1 18 16,1-2-5-16,5 1 0 16,2-1 13-16,4 3-20 15,6 0 7-15,-2 0 0 16,3 0-7-16,4 0 11 15,1 0-4-15,1 0 0 0,-2 0 14 16,-2 0-22 0,-2 0 8-16,-1 0 0 0,2 0-14 15,0 0 19-15,1 0-5 16,-7 0 0-16,1 0 13 16,-8 0-15-16,-2 0 2 15,-5 0 0-15,-5 0-14 16,-4 0 21-16,-3 0-7 15,-1 0 0-15,-1 0 9 16,-2 0-13-16,-2 0 4 16,0 0 0-16,-1 0-9 15,2-3 17-15,3-1-8 16,4 2 0-16,-2-3 8 0,3 2-11 16,-1 0 3-1,6-1 0-15,9 3-10 0,7 1 19 16,5 0-9-16,7 0 0 15,-1 0 9-15,5 0-19 16,2 1 10-16,1 6 0 16,2-1 3-16,-2 2-3 15,2-2 0-15,-4 0 0 16,4-2 8-16,-2 0-8 16,-6 0 0-16,-1-2 3 15,-8 0-14-15,-3-2 11 16,-2 0 0-16,-4 0 0 15,-1 0 12-15,-3 0-18 16,-2 0 6-16,-4 0 0 0,-3 0-5 16,-2 0 14-16,-1 0-9 15,-5 0 0-15,2 0 0 16,-4 0 2-16,0 0-2 16,0 0 0-16,1-2 4 15,-2-2 7-15,3-1-11 16,3 3 0-16,0-1 14 15,1 2-23-15,2-1 9 16,6-1 0-16,6 3-7 16,4 0 28-16,6 0-21 15,3 0 0-15,2 0 10 16,3 0-23-16,2 0 14 16,-3 0-1-16,2 0 6 0,-1-1 9 15,-2-1-15-15,-4 2 0 16,-4 0 2-16,-8 0-17 15,-1-3 15-15,-5 3 0 16,-4 0 2-16,-5 0 8 16,-2 0-10-16,-1 0 0 15,1-2 2-15,2 0-11 16,0 1 9-16,-4 0 0 16,2-1 2-16,-7 1 11 15,-2-1-13-15,-4 1 0 16,-1 1-1-16,-3 0-12 15,0 0 13-15,0 0-2 0,-16 0 0 16,-26 0-87 0,-31 1-71-16,-38-1-228 0</inkml:trace>
  <inkml:trace contextRef="#ctx0" brushRef="#br0" timeOffset="93449.5798">14988 13546 239 0,'0'0'190'0,"0"0"-107"15,0 0 49-15,0 0 40 16,0 0-116-16,0 0-9 15,0-18-37-15,16 15-9 16,4 3 11-16,4 0-8 16,3 0-4-16,-6 0 10 15,-2 0 1-15,-5 0-7 16,-6 0-4-16,-6 0 0 16,-2 0-14-16,0 0 14 15,0 0 0-15,-19 3-14 0,-8 1 39 16,-4 1-25-16,-5 3 0 15,-3-2 5-15,-1 2-7 16,1-2 4-16,11 0-2 16,8-6 17-16,8 0-17 15,8 0 42-15,4 0-24 16,0 0-17-16,4 0 8 16,16 0 4-16,8-6-12 15,0 0-1-15,0-2 15 16,-2 5-23-16,-4 0 8 15,-2 3 0-15,-5 0-8 16,-4 0-11-16,-4 0-102 0,-7 3-194 16</inkml:trace>
  <inkml:trace contextRef="#ctx0" brushRef="#br0" timeOffset="96585.1118">19207 11511 191 0,'0'0'128'0,"0"0"6"0,0 0-62 16,0 0-4-16,0 0-2 15,0 0-66-15,46-17 26 16,-18 12 7-16,4-1-20 15,5-2 35-15,6 1-34 16,1 0-2-16,2-1 36 16,-3 0-35-16,0 2-5 15,0 0 16-15,2 0-19 16,3-2 17-16,6 2-20 16,4-2 0-16,6 1 12 15,3-1 2-15,3 1-16 16,2 2 0-16,-2 0 11 15,-3 4-12-15,0 1 1 0,-5 0 0 16,-7 0-2 0,-2 0 20-16,-1 0-18 0,0 0 0 15,-1 0-2-15,4 0-2 16,2 0 4-16,-2 0 0 16,2 0-6-16,-3 0 23 15,-1 0-26-15,4 0 9 16,1 0 0-16,2 0-12 15,-1 0 13-15,3-3-1 16,-3 1 2-16,-1-1 11 16,1 0-13-16,-3 3 0 15,-2 0 1-15,3 0-5 16,-4 0 5-16,-2-2-1 16,0-1 0-16,-2 1 8 15,5-2-8-15,5 1 0 0,5-2 1 16,2 0-16-16,1 0 24 15,-4 1-9-15,0 1 0 16,1 0 12-16,-1-1-21 16,2-1 9-16,-1 0 0 15,-3 1-9-15,0-3 10 16,1 3-1-16,-4 0 8 16,-4 0-5-16,-1-1-3 15,-7 4 0-15,-5-1 2 16,-7 1-14-16,-3 1 21 15,-5-1-9-15,-2 1 0 16,-4-3 14-16,-2 3-17 0,2 0 3 16,-2 0-1-16,6-3-8 15,2 2 9-15,10-2 0 16,7-2-7-16,4 5 23 16,5-5-19-16,-4 3 3 15,2 1 0-15,5 1-6 16,1 0 7-16,3 0-1 15,2 0 0-15,-1 0 5 16,-2 0-5-16,-2 0 0 16,-3 0 7-16,-4 0-19 15,-5 0 12-15,-7 0 0 16,-7 0 0-16,-5 0 20 16,-4 0-26-16,-2 0 6 0,-1 0 0 15,2 0-12 1,-2 0 14-16,1 0-2 0,3 0 6 15,5 0-3-15,3 0-3 16,3 0 0-16,1 1 11 16,2 1-22-16,0-2 11 15,0 2 0-15,-1 1-1 16,-3-3 8-16,-4 3-7 16,-8-1 0-16,-1 1-2 15,-6-2-14-15,-1-1 24 16,-3 0-8-16,-1 3 0 15,2-3 13-15,-1 4-15 0,3-3 2 16,3 1-5-16,-2 1 0 16,4 1 6-16,-2 2-1 15,-1-1 0-15,0 1 12 16,-1-2-12-16,-2-1 0 16,-1 0-8-16,1-1 5 15,1 1 5-15,1-2-2 16,0 1 0-16,1-1 22 15,-1 1-23-15,1-1 1 16,-1 2 0-16,1 1-1 16,2 1 2-16,2 0-1 15,3 0 4-15,3 2 9 16,-2-2-24-16,1 0 11 0,-3 2 0 16,-5-3-3-1,0 0 3-15,-4-2 0 0,-1 0-1 16,-3 1 16-16,1 1-15 15,0-1 0-15,0 2-1 16,1-2-15-16,2 3 16 16,0-2 0-16,2 0 3 15,-3 0 3-15,-1 2-6 16,-3-1 0-16,-2-1 6 16,-1-2-21-16,-1 1 15 15,-1-3 0-15,1 4 2 16,1-3 2-16,0 2-4 15,1 1 0-15,1 0 9 16,-1 2-20-16,-1 1 11 0,0 1 0 16,-1 3-4-16,1 3 13 15,-2 2-9-15,-1 3 0 16,2-1 3-16,-2 3-19 16,0 2 16-16,3 1 0 15,1 2 5-15,-1 5 6 16,1-2-11-16,0 0 0 15,-3 2-5-15,1 1 5 16,-2-2 0-16,0 1 4 16,0 1-10-16,0-3 14 15,0-1-8-15,-2-2 0 16,-1 3 15-16,0-5-13 16,0 2-2-16,1-1 0 0,2-3-2 15,0 2 12-15,0 0-10 16,0-3 0-16,0-1 13 15,0 2-14-15,0 0 1 16,-1-3 0-16,-2 0-3 16,2-1 13-16,-2-4-10 15,1 1 0-15,1-2 10 16,-1 0-14-16,-1 0 4 16,0 0 0-16,0 0-5 15,0-1 10-15,2 3-5 16,-2-2 0-16,1 1 14 15,-2 2-15-15,3-3 1 16,-2 3 0-16,1 0-4 16,0-1 8-16,-1 0-4 0,2 2 0 15,-1 0 12-15,1-2-13 16,-1-3 1-16,1 0 0 16,1-2-10-16,0 2 14 15,-2 0-4-15,2-2 0 16,0 0 12-16,0-1-16 15,0-4 4-15,0 1 0 16,0-3-10-16,0-1 16 16,0 0-6-16,0-2 0 15,0 0 14-15,-1 0-24 16,-1 0 10-16,-1 0 0 16,-1 0-3-16,0 0 7 15,-2 0-4-15,1 0 0 0,-1 0 12 16,-3 0-12-16,-1 0 0 15,-4 0 1-15,-4 0-12 16,-2-2 17-16,-2-1-6 16,-1 0 0-16,-3 1 9 15,1 1-9-15,-2-1 0 16,-1 2 0-16,1 0-3 16,-2 0 8-16,0 0-5 15,-1 0 1-15,0 0 8 16,5 0-12-16,-1 0 3 15,3 0 0-15,-1 0-6 16,3 0 11-16,0 0-5 0,2 0 0 16,2 0 8-16,-1 0-8 15,5 0 0-15,-5 0 1 16,0 0-9-16,-6 0 10 16,-3 0-2-16,-2 0 0 15,0 0 3-15,-1-3-3 16,4 3 0-16,2-2 3 15,4 2-11-15,4 0 8 16,4 0-2-16,0 0-34 16,2 0-91-16,0 0-149 15,4 0-321-15</inkml:trace>
  <inkml:trace contextRef="#ctx0" brushRef="#br0" timeOffset="106402.6723">19244 13793 381 0,'0'0'84'0,"0"0"-74"16,0 0 18-16,0 0 15 0,0 0-37 16,0 0-6-16,0 0 0 15,83 6-36-15,-72 3-53 16,-8-1-139-16</inkml:trace>
  <inkml:trace contextRef="#ctx0" brushRef="#br0" timeOffset="106580.3052">19277 13946 118 0,'0'0'52'0,"0"0"22"16,0 0 7-16,0 0-16 15,0 0-9-15,0 0-50 0,30 7 0 16,-18-7-6-16,-1 0-90 16,-2-2-234-16</inkml:trace>
  <inkml:trace contextRef="#ctx0" brushRef="#br0" timeOffset="106877.408">19463 13837 374 0,'0'0'124'16,"0"0"-91"-16,0 0 71 16,0 0-52-16,0 0-46 15,0 0 27-15,5 37-32 16,-2-22 5-16,2 0-6 16,-5-2-153-16,0 0-67 15</inkml:trace>
  <inkml:trace contextRef="#ctx0" brushRef="#br0" timeOffset="116727.1283">21074 13542 11 0,'0'0'0'0,"0"0"-6"16,0 0 4-16</inkml:trace>
  <inkml:trace contextRef="#ctx0" brushRef="#br0" timeOffset="146876.5908">14650 13488 25 0,'0'0'78'0,"0"0"-9"15,0 0 0-15,0 0-28 16,0 0 16-16,0 0-36 16,0 0 21-16,0 0-3 15,0 0-25-15,-4-38 26 16,4 33-19-16,0 0-5 15,0 1 31-15,0 1-36 16,0 0 22-16,0 1 22 16,0 2-24-16,0 0 25 15,0 0-24-15,0-2-19 16,0 2 28-16,0 0-40 16,0 0 15-16,0 0-15 15,0 0 13-15,0 0-14 0,0 0 0 16,0 0 3-1,0 0-5-15,0 4 8 0,0 2-6 16,0 1 1-16,7 2 20 16,0-2-18-16,1 4-3 15,2-2 0-15,5-2 9 16,0 0-4-16,0-2-5 16,6 0 0-16,-3 0 11 15,4-4-11-15,0 1 0 16,-2-2 2-16,-1 0-2 15,-1 0 3-15,-3 0-3 16,1 0 0-16,1 0 8 0,1 0 11 16,0-2-19-1,3-2 9-15,-4 0 3 0,2 0-8 16,-2 1-4-16,-2 2 0 16,-1-2 13-16,-4 2-21 15,-1 1 8-15,0-1 0 16,-2-3 8-16,1 1-8 15,2-1 15-15,-1-1-5 16,0-1 2-16,0-1-12 16,0 4 1-16,0-3 10 15,-1 3-13-15,-2-1 2 16,-1 3 0-16,-2-1 0 16,-1 2 7-16,-1 0-7 15,-1 0 0-15,0 0 1 16,0 0-8-16,0 0 9 0,0 0-2 15,0 0 0-15,0 0 0 16,0 0-4-16,0 0 4 16,0 0-5-16,0 0-4 15,-3 3 13-15,-8 4-4 16,-1 2 0-16,-5 1 12 16,2-2-12-16,-5 3 0 15,1-5 1-15,-3 3-3 16,0-3 2-16,-3 0 0 15,-2 1-2-15,-2-3 11 16,-3 2-13-16,-1-4 4 16,0-2 0-16,-3 0-12 0,-1 0 6 15,1 0 6-15,1 0 0 16,7-8 2-16,6-1-3 16,6 0 1-16,5-1 0 15,3 2-1-15,5 1 1 16,0 0 0-16,3 1-4 15,0 2 1-15,0 0 3 16,0 1 0-16,0 2 0 16,0-2-6-16,3 3 6 15,2-2 0-15,-1 2 0 16,1 0 2-16,1 0-2 16,1 0 0-16,-1 0 0 15,0 0-11-15,-1 3 11 16,-2 0 0-16,1 4-1 0,-1-1 10 15,5 1-15-15,-4 0 6 16,2 0 0-16,2 0-2 16,0 1 4-16,1-1-2 15,2 0 0-15,1 0 8 16,0 1-8-16,1-3 0 16,4-1 1-16,3-1-4 15,2-3 5-15,3 0-2 16,5 0 0-16,-2 0 4 15,0 0-7-15,-1 0 3 16,-2-4 0-16,-5 0 2 16,-1 0-2-16,-7-1 0 15,-3 2-5-15,-4 2-19 0,-4-1 2 16,-1 2-33-16,0 0-108 16,0 0-32-16,2 0-174 15</inkml:trace>
  <inkml:trace contextRef="#ctx0" brushRef="#br0" timeOffset="148250.1833">15842 13459 54 0,'0'0'100'0,"0"0"-60"16,0 0 58-16,0 0-8 16,0 0-39-16,0 0 65 15,0 0-80-15,-20 0 8 16,20 0 50-16,0 0-88 16,0 0 29-16,0 0 23 15,0 0-52-15,0 0 31 16,18 0-24-16,9 0 29 15,6-4-11-15,9-4-20 16,7-1 11-16,6 1-22 16,2-1 7-16,0 2-1 0,-2 1-5 15,-8 0-1-15,-6 4 6 16,-7-1 4-16,-10 2-12 16,-9 1 2-16,-7 0-6 15,-6 0-7-15,-2 0-6 16,0 0 3-16,-2 0-13 15,-17 0-9-15,-6 6 11 16,-8 3 9-16,-4-2-63 16,-5 0 63-16,-4 1-29 15,-1-3 35-15,0-3 2 16,-4 1 2-16,5-1 7 16,-3 0 1-16,7-2 0 15,4 3 4-15,6-3-2 16,12 0 22-16,7 0 16 15,9 0-15-15,4 0 27 0,0 2-52 16,6-2 12-16,17 0 10 16,10 0-22-16,7 0 9 15,8-2-9-15,6-3 12 16,4 2-24-16,5 0 3 16,-4-3-212-16,-4-2-355 15</inkml:trace>
  <inkml:trace contextRef="#ctx0" brushRef="#br0" timeOffset="160481.0285">19190 14418 216 0,'0'0'50'15,"0"0"-5"-15,0 0 10 16,0 0 15-16,0 0-12 16,0 0-43-16,0 0 24 15,0 0 8-15,78-63-39 16,-48 58 23-16,5 2-21 15,6-2 2-15,6 1 19 16,3-1-22-16,7 0-8 16,2-1 1-16,7-2 6 15,5-4-12-15,5 1 7 0,3-5-3 16,-2 3 0-16,-2-1 8 16,-4 1-8-16,-3 0 0 15,4 3 13-15,-5-1-11 16,-3 2-2-16,0 0 0 15,-1-1 18-15,1 2-18 16,4-1 6-16,1 0-6 16,0 1 14-16,2-2-10 15,0 1-4-15,0-4 1 16,8-1-11-16,1 0 10 16,3-1 0-16,-3 2 0 15,-2 1 11-15,-2 1-16 16,-1 1 5-16,-4 1 0 0,-1 1-3 15,-4-1 9 1,0 1-6-16,5 1 0 0,-1 0 20 16,4-1-28-16,1 1 8 15,-1-2 0-15,1 1-11 16,2-1 12-16,3 2-6 16,-1 1 0-16,-3 2-1 15,3 3 1-15,-6-1 2 16,3 2 3-16,-5 0 4 15,-4-1 3-15,-1 1-7 16,-4 0 0-16,-1-3 2 16,2 3-2-16,-1-1 0 15,-3 1 1-15,-3 0-11 16,-2 0 11-16,-2 0-1 0,-1 2 0 16,3 3 11-16,-1-2-13 15,1 0 2-15,3 2 0 16,1-2-8-16,3-2 15 15,1 0-7-15,0 2 0 16,0-2 9-16,-1 4-19 16,-2 0 11-16,-4 0-1 15,-1 2 7-15,-1 1 1 16,2-1-8-16,1 2 0 16,-1-2 7-16,-1 1-18 15,-2 0 7-15,-2 0 4 16,-3-1 8-16,3-1 7 15,0-1-15-15,2-1 0 0,0-1 2 16,-1 0-10 0,-5 1 8-16,0 1 0 0,-4 0-6 15,-3 1 27-15,-3 0-14 16,-1 2-7-16,-5 1 8 16,-3-4-8-16,-1 1 0 15,-3 0 0-15,-2-4 0 16,-3 3 21-16,-5-4-20 15,-3 0-1-15,-7-1 6 16,-2 0-6-16,-1 0 2 16,0 2-2-16,0 0 0 15,0 4-12-15,-7-1-55 0,-23-2-151 16</inkml:trace>
  <inkml:trace contextRef="#ctx0" brushRef="#br0" timeOffset="189614.7458">14626 13405 282 0,'0'0'74'16,"0"0"-14"-16,0 0 26 16,0 0 11-16,0 0-2 15,0 0-50-15,0 0 1 0,0 0-45 16,0 0 23-16,-9-19-1 15,9 22-11-15,7 9 40 16,3 3-50-16,0-1 26 16,5 3-13-16,4 0 4 15,1 2-7-15,5-2-12 16,0-5 7-16,1-2-10 16,-7-3 3-16,-1-5 0 15,-6-2 8-15,-2 0 5 16,-1 0-1-16,-1-11 4 15,3-4-7-15,-1 0 0 16,-3 1-7-16,-1-3-2 16,-1 8 0-16,-1-1-6 0,0 3-4 15,1 2-87 1,1 2-80-16,0 0-76 0,3 3-208 16</inkml:trace>
  <inkml:trace contextRef="#ctx0" brushRef="#br0" timeOffset="190497.0311">15828 13509 117 0,'0'0'102'0,"0"0"-41"0,0 0 49 15,0 0 24-15,0 0-58 16,0 0 31-16,-27 0-46 16,27 0-44-16,18 0 37 15,11-1-33-15,7-4-3 16,8-4 4-16,7 3-7 16,4-3 0-16,3 3-15 15,3-1 13-15,1 0-23 16,-4 4 14-16,-3-1-4 15,-16-1 4-15,-14 5 7 16,-13 0-14-16,-12-2 3 16,0 2 0-16,-20 0-2 0,-12 0 4 15,-16 0-2-15,-9 0 0 16,-8 2-3-16,-7 6 2 16,-1 1-6-1,7 2 7-15,8-2 0 0,15 0 1 16,13-2-1-16,12-4 0 15,14-1 4-15,4 1-7 16,4-3 3-16,23 0 0 16,12 0 1-16,15 0 5 15,11-3-6-15,10-4 0 16,10 3-4-16,2-1-21 16,-3-5-262-16</inkml:trace>
  <inkml:trace contextRef="#ctx0" brushRef="#br0" timeOffset="197297.7693">13832 15087 270 0,'0'0'16'0,"-86"1"17"16,55 4 20-16,11-3-35 15,11 0 14-15,8-2 62 16,1 0-49-16,0 0-16 16,18 0-29-16,19 0 0 15,14-2 26-15,17-6-21 16,15-3-3-16,18-4 21 16,19-4-6-16,27-3 17 15,29-5-15-15,31-4-16 16,21 2 27-16,11-5-19 15,17-1-11-15,19 3 0 16,13 0 7-16,12 0-11 0,6 1 4 16,1-1 0-16,3-2 1 15,-3 1-1-15,-6-1 0 16,-14 3-3-16,-13-1 22 16,-11 5-38-16,-23 3 19 15,-28 6-21-15,-33 5 18 16,-34 5-118-16,-34 4 3 15,-35 4-46-15,-46 0-132 16</inkml:trace>
  <inkml:trace contextRef="#ctx0" brushRef="#br0" timeOffset="197613.8687">15748 15220 359 0,'0'0'117'16,"0"0"-117"-16,0 0-30 15,0 0 4-15,167 34 46 16,-33-34-20-16,32-18 26 15,30-5 15-15,28 0 25 0,24-4-57 16,22 4-4 0,15-2-7-16,-1 3 16 0,-6 4-14 15,-10 4 0-15,-9 2-32 16,-12 5-40-16,-25-1-186 16</inkml:trace>
  <inkml:trace contextRef="#ctx0" brushRef="#br0" timeOffset="205908.4418">14393 6014 194 0,'0'0'210'0,"0"0"-169"16,0 0-8-16,0 0 3 15,0 0 50-15,0 0-52 16,0 0-12-16,88-19 38 15,-39 8-35-15,8 0 1 0,6 2 15 16,10-2-38-16,9 0 36 16,7 0-16-16,8-3-18 15,5 0 30-15,4-3-32 16,-3 0 0-16,2-2-1 16,5 1 19-16,3-1-26 15,3 2 5-15,3 0 0 16,1-2-2-16,0 4 2 15,3-1 0-15,-1 2-3 16,-1 1 12-16,3 1-9 16,0 0 0-16,2 2 9 15,1 1-16-15,2-1 7 16,3-2 0-16,-2-1-2 0,1 2 6 16,-4 2-4-1,-6 3 0-15,-5 1 2 0,-1 3-2 16,1 2 3-16,1-2-3 15,2 1 0-15,0-2 7 16,1-1-11-16,-2 1 4 16,-2-1-3-16,-3 1-8 15,-1 0 21-15,-7-1-10 16,0-1 0-16,1 3 15 16,0-1-16-16,-3 3 1 15,0-2-3-15,1 2-6 16,1-1 14-16,-1 1-5 15,-2 0 4-15,-5 0 8 16,-5 0-13-16,-5 0 1 0,-7 0 0 16,-2 3-7-16,-2 2 7 15,-1-5 0-15,0 5 9 16,-4-2 0-16,-6 0-13 16,-2 1 4-16,-2-2 0 15,0 0 6-15,-4 1-1 16,-3-2 7-16,-4 1 2 15,-3-1-1-15,-4-1-8 16,-3 0-5-16,-4 0 7 16,-2 0 6-16,-2 0-10 15,-2 0-2-15,-5 0 12 0,-4 0 2 16,-5 0-15 0,-6 0 0-16,-5 0-1 0,-1 0-14 15,-1 4 15-15,1 7-35 16,-4-1-121-16,-2-8-351 15</inkml:trace>
  <inkml:trace contextRef="#ctx0" brushRef="#br0" timeOffset="259449.3463">10701 10562 187 0,'0'0'469'0,"0"0"-452"15,0 0-15-15,80-1 9 16,-22-5 50-16,15 0-14 16,22-1 2-16,13 0-14 15,11-2-34-15,7 2 18 0,-1 0-17 16,-1 2 0-16,-2 1-2 15,-7 4-45-15,-3-1-71 16,-12-4-122-16,-15-5-197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20:09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5757 5132 17 0,'0'0'237'0,"0"0"-236"0,0 0 0 15,82 18 28-15,-37-15 28 16,11-3 20-16,16 0-43 16,10 0-14-16,11 0 36 15,8-1-53-15,8-1 12 16,3 1-9-16,10 1-6 15,11 0 7-15,4 0-7 16,8 0 0-16,-2 0 1 16,-4 0 5-16,-5 0-6 0,-10-11 0 15,-13-2 0-15,-12-3 13 16,-13-3 4-16,-12 2 2 16,-15 3 23-16,-10 4-27 15,-16 3 9-15,-13 5-15 16,-4 2-6-16,-5 0 0 15,2 0-3-15,1 2-13 16,-3 1-177-16</inkml:trace>
  <inkml:trace contextRef="#ctx0" brushRef="#br0" timeOffset="9393.1042">6000 7827 313 0,'0'0'136'0,"0"0"-110"0,0 0-2 15,0 0 44-15,0 0-11 16,0 0-25-16,0 0-24 16,0 0-1-16,61 0 12 15,-19 0 0-15,7-6-5 16,11 1 20-16,9-4-19 15,7 1 5-15,7-1-7 16,5 1-6-16,2-2 2 16,4 2-9-16,-6-2 9 15,-3 0-18-15,-12 3 19 16,-13-1-10-16,-13 4 0 16,-16 1 3-16,-11 1-3 15,-8 2 0-15,-8 0 1 16,-4 0 1-16,0 0-2 0,0 0 0 15,0 0-1-15,0 0-1 16,0 0-19-16,5 0-89 16,1 0-156-16,4-5-143 15</inkml:trace>
  <inkml:trace contextRef="#ctx0" brushRef="#br0" timeOffset="53958.9287">17818 14787 63 0,'0'0'43'16,"0"0"-1"-16,0 0 27 16,0 0-3-16,0 0 41 15,0 0-51-15,0 0-36 0,0 0 5 16,0 0 16-16,0 0-39 16,-19-17 29-16,19 13-19 15,0 4-7-15,0 0 16 16,3 0-20-16,8 0 1 15,6 0-2-15,7 0 3 16,6 7-3-16,7-2 0 16,8-3 6-16,11 4-8 15,8-4 9-15,13-2-7 16,9 0 0-16,11 0 7 16,13-1-9-16,11-10 2 15,3 3 0-15,0 1-5 0,-8 3 5 16,-7 1 0-16,-8-1-4 15,0 3 10-15,1-2-7 16,-5 1 1-16,-1-1-19 16,-5 1 14-16,-9 0-10 15,-5-2 15-15,-5 3-1 16,-11-2 6-16,-7 0-10 16,-10 0 5-16,-8 2 0 15,-9-2 4-15,-6 2 1 16,-6 0-3-16,-6-3 14 15,-2 3-14-15,-4-3 23 16,0 3 10-16,0-2-21 16,-1 0 16-16,-2 0-23 0,0 3-3 15,0 0-2 1,0-2 5-16,0 2-14 0,0 0-33 16,0 0-72-16,0 6 30 15,-16-4-186-15</inkml:trace>
  <inkml:trace contextRef="#ctx0" brushRef="#br0" timeOffset="60245.9499">3940 14696 100 0,'0'0'61'16,"0"0"-55"-16,0 0 27 15,0 0 61-15,0 0-32 16,0 0-22-16,0 0 10 16,0 0-5-16,-46-17 32 15,46 17-11-15,-1 0 3 0,1 0 7 16,0 0-52-16,0 0 9 15,0 0-16-15,0 0-11 16,0 0 17-16,0 0-21 16,0 0-2-16,1 0 6 15,14 3 5-15,3 4 3 16,3 2-14-16,4 1 0 16,-1-3 13-16,-1-2-8 15,2 1-5-15,0-3 0 16,-1 0 9-16,1-3-6 15,-7 0-3-15,-3 0 3 16,-4 0-4-16,-5-3 12 0,2-6-6 16,0-3 13-16,-2 3-10 15,3-2-2-15,-3-1-6 16,1 3 0-16,1 0-3 16,-1 2 7-16,2 3-4 15,5 0 0-15,2 1-58 16,2 1-37-16,1 2-56 15,1 0-25-15,-2 0 7 16,-5 0-154-16</inkml:trace>
  <inkml:trace contextRef="#ctx0" brushRef="#br0" timeOffset="61141.8905">4980 14688 306 0,'0'0'96'0,"0"0"-26"15,0 0 17-15,0 0 12 16,0 0-41-16,0 0-55 16,-9 7 10-16,9 3-11 15,6 2 6-15,6-2 33 16,1 3-39-16,1-2 7 15,5-1 31-15,2-1-28 16,-3-3 28-16,7-2-26 16,-4-4 10-16,3 0-3 15,0 0-15-15,-2 0-1 16,-1 0-3-16,-4 0 6 16,-3-3-5-16,-6-4-3 0,1-2 0 15,3 2 6 1,-3-3-6-16,0 0 0 0,1 1-1 15,2 1-13 1,2-1-66-16,0 3-104 0,0 3-9 16,-1 0-98-16</inkml:trace>
  <inkml:trace contextRef="#ctx0" brushRef="#br0" timeOffset="63105.2955">6258 14718 228 0,'0'0'118'15,"0"0"-50"-15,0 0-24 16,0 0 27-16,0 0-18 16,0 0-36-16,-4 0 8 15,4 0-19-15,0 0 3 16,0 0 14-16,0 4 11 15,3 1 11-15,3 1-33 16,1 0 6-16,-1-2 13 16,3 3-30-16,0 0 21 15,3-3 10-15,0 1-26 0,3 0 24 16,-2 0-22 0,5-1-2-16,-1-4 12 0,0 0-7 15,2 0-6-15,-2 0 4 16,-3 0 3-16,-4 0-4 15,1-3-7-15,-2-4 6 16,-2 0 24-16,-3 1-30 16,-1-2 19-16,-1 0 2 15,1 4-15-15,-3-3-8 16,3 3 1-16,0 0 0 16,0 1-3-16,4 1-31 15,1-2-34-15,2 3-34 16,5 0-50-16,-1-2-31 15,0-3-78-15</inkml:trace>
  <inkml:trace contextRef="#ctx0" brushRef="#br0" timeOffset="64909.1583">3360 16330 156 0,'0'0'58'16,"0"0"14"-16,0 0 26 15,0 0-28-15,0 0-12 16,0 0-2-16,-24-25-4 15,23 23-28-15,1-1 25 16,-2 3-13-16,1 0 4 16,-1 0 26-16,2 0-36 0,0 0 8 15,0 0-28 1,0 0 3-16,0 0-21 0,0 0 8 16,0 0-10-16,0 2-5 15,0 8 22-15,9 0-7 16,2-2 0-16,2 3 9 15,5 1-9-15,3-2 0 16,3 2 1-16,1 1 0 16,2-1 6-16,0 0-1 15,3-2-6-15,4 1 0 16,-3-3-3-16,2-1 3 16,0 1 0-16,1-2 4 15,2 1-3-15,3-3 3 0,-1 2-3 16,-2-1 9-16,0 2-12 15,0-3 2-15,0 2 0 16,-2-1-4-16,2-3 14 16,-5 2-10-16,2-2 0 15,-3 1 1-15,1 0 1 16,2-3-2-16,6 0 0 16,5 0 0-16,4 0 1 15,1 0 3-15,-1-6-4 16,0-4 0-16,-5-1 3 15,2-2-3-15,-6-2 0 16,0 2-8-16,1 0 13 0,-6-1-5 16,-3 3 1-16,-2-1 3 15,-6 1-8-15,-1 0 3 16,-2 1 1-16,-2-2-2 16,-1 3 11-16,-1-3-9 15,1 2 0-15,-1-2 6 16,-1 0-13-16,3 3 7 15,-2-2 0-15,-1 1-2 16,-1 1 11-16,-3 2-9 16,-3 0 0-16,-2 3 2 15,-3-2-9-15,3 3 7 16,-6-2 0-16,4 0 6 16,-4 3 9-16,0-3-13 15,0 3-2-15,0-1 8 0,0-1-17 16,3 2 9-16,-3 1 0 15,0-1-3-15,3 2-32 16,0 0-116-16,-3 0-99 16,0 0-232-16</inkml:trace>
  <inkml:trace contextRef="#ctx0" brushRef="#br0" timeOffset="67950.4014">13929 16367 242 0,'0'0'53'15,"0"0"-8"-15,0 0 3 16,0 0 26-16,0 0-23 15,-83 0 17-15,83 0-14 16,0 0-50-16,3 0 17 16,16 2-6-16,11 4 27 15,7 1 2-15,11-4-37 16,12-3 37-16,4 0-20 0,9 0-22 16,6-3 23-1,7-6-25-15,1-1 6 0,-2 2 2 16,-4-2-7-16,-8 2-1 15,-5 1 0-15,-8 2 10 16,-12 2-33-16,-9 3 18 16,-8 0-18-16,-6 0-68 15,-2 3-67-15,-10-1-26 16</inkml:trace>
  <inkml:trace contextRef="#ctx0" brushRef="#br0" timeOffset="92906.059">3848 14662 294 0,'0'0'87'16,"0"0"-19"-16,0 0-11 15,0 0 16-15,0 0 32 16,0 0-13-16,0 0-66 16,0 0 26-16,-21-20-43 15,21 20 10-15,0 0-19 16,0 0 17-16,0 3-16 0,15 7-1 15,1 2 0 1,8 0 5-16,0-2-2 0,6 0 8 16,1-1-5-16,0 1 6 15,4-3-10-15,-1 0-2 16,-1-2 6-16,1-1-4 16,-5-1 5-16,-4 0-7 15,-7-1 0-15,-6-2 4 16,-6 0-4-16,-3 0 0 15,-2 0 2-15,1 0 4 16,-2 0-2-16,3 0-8 16,7 0-3-16,5 0-96 15,6 0-121-15,6 0-84 0</inkml:trace>
  <inkml:trace contextRef="#ctx0" brushRef="#br0" timeOffset="93484.096">5029 14743 346 0,'0'0'81'0,"0"0"-28"16,0 0-4-16,0 0 21 0,0 0-34 16,0 0-30-16,54 0 37 15,-20-2 29-15,3 1-34 16,5-2 1-16,0 3-22 15,-5-3 3-15,-1 1 9 16,-6 0-28-16,-2 1 11 16,-7-1-12-16,-6 1 0 15,-6 0 0-15,-6 1 7 16,0-2-7-16,-2 2 8 16,-1 0 0-16,2 0-2 15,-2-1-6-15,3 1-2 16,0-3-6-16,6 3-87 0,6 0-125 15,-2 0-85-15</inkml:trace>
  <inkml:trace contextRef="#ctx0" brushRef="#br0" timeOffset="94598.9301">3672 16481 103 0,'0'0'50'16,"0"0"36"-16,0 0-23 0,0 0-44 15,0 0 26-15,0 0 3 16,-54-36-17-16,48 30 45 16,2 0 7-16,-1-2-57 15,-2 2 31-15,4 1 2 16,3 3-11-16,-3 1 23 16,3 1-53-16,0 0 2 15,0 0-20-15,0 0-1 16,0 0-2-16,0 0-24 15,10 0 27-15,7 8 0 16,8-1 0-16,6 0 0 16,7-1 3-16,8 0 18 15,3-2-29-15,5 2 12 16,-2-5-4-16,3-1 8 16,-5 0-7-16,0 0 5 0,-2 0-6 15,-3 0 11-15,1-6-20 16,-1-2 11-16,-2-1-2 15,-3-2 2-15,-4 1 2 16,-5 0-2-16,-10 3-2 16,-4 2 2-16,-7 2-2 15,-6 2 0-15,-1 1 5 16,-3 0-15-16,0 0 15 16,0 0-10-16,3 0 4 15,2 0-49-15,7 0-54 0,4 4-48 16,2 0-81-1</inkml:trace>
  <inkml:trace contextRef="#ctx0" brushRef="#br0" timeOffset="95347.4138">5839 16462 370 0,'0'0'97'15,"0"0"-45"-15,0 0-51 16,0 0 20-16,0 0-16 16,0 0-3-16,39 15 93 15,-3-8-82-15,7-2 17 0,8-3 29 16,1 0-36 0,0-2 19-16,3 1-28 0,-1-1-3 15,-5 0 11-15,-4 0-20 16,-5 0 4-16,-7 0-3 15,-6 0 6-15,-9 0 0 16,-9 0-9-16,-5 0-7 16,-2 0 5-16,-2 4 2 15,4 4-22-15,-4 3 1 16,0 3-127-16,3-3-35 16,-3-5-238-16</inkml:trace>
  <inkml:trace contextRef="#ctx0" brushRef="#br0" timeOffset="98396.3995">3463 17810 213 0,'0'0'100'16,"0"0"-86"-16,0 0 31 16,0 0 43-16,0 0-21 15,0 0-6-15,-42-5-6 16,41 5 1-16,1 0-13 0,0 0-39 15,0 0-4 1,0 0 12-16,12 14-12 0,10-3 19 16,11 3-17-16,10 0 28 15,14 0-21-15,10-4 32 16,15-2-6-16,9-6-33 16,16 0 10-16,4-2-12 15,14 0 14-15,11 0-10 16,10-6-4-16,9-2 0 15,11-2-2-15,-4 3 13 16,4 0-11-16,-11 3 0 16,-1 1 0-16,-2-2-2 15,-6 0 2-15,-3 2 0 16,-7-3-11-16,-8 3 7 16,-11-2 4-16,-13 2 0 0,-13-3 6 15,-15 3-20-15,-10-2 14 16,-13 0 0-16,-7 4 7 15,-10-1-5-15,-6 2-2 16,-6 0 0-16,-9 0 2 16,-6 0-13-16,0 0 16 15,-2 0-5-15,-2 0 0 16,-1 0 7-16,1 0-7 16,-4 0 0-16,2 0-2 15,-3 0-8-15,1 0 10 16,1 0-5-16,4 2-106 15,3-2-76-15,-7 0-163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21:54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7915 6254 101 0,'0'0'78'0,"0"0"-37"16,0 0 37-16,0 0-11 15,0 0-35-15,0 0 19 16,0 0 2-16,0 0-20 16,-16 0 8-16,16 0-8 15,0 0 16-15,0 0-13 16,0 0-27-16,0 0 28 16,0 0-37-16,0 0 0 15,0 0 0-15,0 1 0 16,2 5 9-16,8-1-5 0,0 3 7 15,4-4-11 1,1 1 0-16,1 0 10 0,2-4-2 16,7 1-5-16,2-2-3 15,3 0 0-15,3 0 9 16,1-8-4-16,-1 2-5 16,-3-2 3-16,-5 0-8 15,-1 2-22-15,-4 2-10 16,0 2-15-16,-6-1-81 15,2 3-45-15,-7 0-82 16</inkml:trace>
  <inkml:trace contextRef="#ctx0" brushRef="#br0" timeOffset="1229.1496">7874 6820 235 0,'0'0'64'0,"0"0"-13"0,0 0 6 15,0 0-6-15,0 0-10 16,-86 38 14-16,67-11-39 15,-3 7 20-15,7 5-5 16,2 3-11-16,5 5 16 16,2 2-28-16,6 4 13 15,0 0 5-15,0 3-21 16,0 2 7-16,14 0 15 16,3-4-24-16,6-8 4 15,1-8-7-15,6-5 0 16,1-8 8-16,9-9-6 15,2-7-2-15,2-8 30 0,1-1-26 16,1-10 28-16,-2-14 9 16,-4-2-35-16,-5-7 9 15,-7-3-15-15,-4 0 0 16,-11-4-1-16,-7-1 2 16,-6 2 11-16,0-1-12 15,-10 1 0-15,-11-3-5 16,-9-4 5-16,-3-2 0 15,-10 3-2-15,1 7 3 16,0 9-11-16,-7 12 10 16,3 11 0-16,1 6-4 15,5 0-2-15,0 9-15 0,5 12 2 16,4 5-24-16,6 4 4 16,8 1-19-16,11 1-26 15,3 2-9-15,3-4-148 16</inkml:trace>
  <inkml:trace contextRef="#ctx0" brushRef="#br0" timeOffset="3052.8427">14477 6912 85 0,'0'0'129'16,"0"0"-61"-16,0 0-10 15,0 0-11-15,0 0-4 0,0 0 9 16,-94-10-32-1,75 10 4-15,2 0 27 0,-4 0-43 16,2 0 23-16,2 4-27 16,-2 1 11-16,1 5 19 15,-3 3-28-15,0 3 20 16,-1 4-5-16,1 5-20 16,0 1 26-16,2 4-19 15,4 0 5-15,0 4 16 16,3 0-26-16,0 7 25 15,2 2-12-15,5 3-15 16,4 3 17-16,1 1-3 16,0-3-7-16,3-2 4 15,11-5-1-15,2-5-3 0,3-5-7 16,3-3 14-16,2-5-16 16,3-6 7-16,6-2 3 15,1-3 7-15,8-5-5 16,1-3-1-16,3-3-10 15,2 0 3-15,3 0-14 16,-2-12 11-16,-3-1 0 16,-3-4-5-16,-4 0 5 15,-7-2-1-15,-6-1-11 16,-6-3 9-16,-7-2-10 16,-7-3 20-16,-6-3-7 15,0-3 2-15,-1-6 3 16,-15-2-5-16,-3-3 0 15,-1 2 0-15,-3-2 4 16,4 4-4-16,-2 1 5 0,4-1-10 16,0 2 14-16,-1 3-13 15,3 5 4-15,0 6 0 16,-2 8 0-16,1 5-2 16,0 3 2-16,-1 4-6 15,1 2 14-15,-5 3-12 16,-3 0 4-16,-4 0-16 15,-3 15 4-15,-5 5-55 16,0 3-41-16,-2 4-5 16,4 0-86-16,-3-3-149 0</inkml:trace>
  <inkml:trace contextRef="#ctx0" brushRef="#br0" timeOffset="13285.0307">1253 9772 648 0,'0'0'109'0,"0"0"-40"0,0 0 7 16,0 0 24-16,0 0-72 15,0 0 8-15,0 0-36 16,-11 8-1-16,23-2 1 16,12 1 3-16,12 0 13 15,10-3-3-15,9-2-10 16,8-2 24-16,4 0-27 15,-3 0 0-15,5 0-5 16,-1 0 13-16,-2 0-8 16,-7 0 5-16,-9 0-1 15,-16-2-4-15,-10-2 0 0,-8 1 4 16,-10 0-3-16,-3 2 15 16,-3-1 1-16,0 2 16 15,0 0-27-15,0 0-5 16,2 0-1-16,-1 0-18 15,4 0 1-15,8 0-96 16,10 0 2-16,2 0-174 16,0 0-321-16</inkml:trace>
  <inkml:trace contextRef="#ctx0" brushRef="#br0" timeOffset="17255.712">1499 9945 13 0,'0'0'11'16,"0"0"66"-16,92-4-16 15,-46-3-32-15,5-3 6 16,10 1 7-16,5-1-24 16,1-1 20-16,-1 2-32 15,-8-1 14-15,-6 3-1 16,-7 0-16-16,-2 1 23 16,-7 2-11-16,-8 0-6 15,-3 1 32-15,-8 3-21 16,-2-3-2-16,-5 3 5 0,-1-2-8 15,-4 1 2-15,2 1-5 16,-4-2 15-16,0 2 8 16,0-1-21-16,-3 1 13 15,2 0 2-15,-2 0-25 16,0 0 32-16,0 0-35 16,0 0 4-16,1 0-10 15,4 0-34-15,5 0-91 16,-1 0-34-16,3 0-144 15</inkml:trace>
  <inkml:trace contextRef="#ctx0" brushRef="#br0" timeOffset="21965.6366">11646 10366 223 0,'0'0'31'16,"0"0"-24"-16,0 0 3 15,0 0 5-15,97 10 43 16,-57-10-25-16,8 0 10 16,4 0-21-16,9 0-1 15,8-7 11-15,7-1-13 0,13-3 7 16,10 0-1-16,11 0-23 15,3-1 16-15,7 4-16 16,-4-1 5-16,2 2-4 16,7 2 7-16,2-2-4 15,4-1-6-15,12 1 1 16,4-2-14-16,2 1 18 16,-1 0-5-16,-5 3 0 15,-6 1 16-15,-6 0-15 16,-5 1-1-16,-4 1 0 15,-1 1 0-15,-7-2 6 16,-6 0-6-16,-5 1 3 16,-9 2 0-16,-9 0-3 0,-11 0 0 15,-9 0 6-15,-7 6-6 16,-11-1 0-16,-8 2 4 16,-6-3 10-16,-6-2-10 15,-5-2 30-15,-2 2 7 16,-2-2-19-16,-3 0 40 15,-1 0-31-15,0 0-2 16,-1 0 10-16,2 0-39 16,1 0 33-16,1 0-25 15,2 0 7-15,-1 0 1 16,-1 0-7-16,-8 0 1 16,-2 0-10-16,-4 0-7 0,-2 0-3 15,-1 0-29 1,0 0-243-16</inkml:trace>
  <inkml:trace contextRef="#ctx0" brushRef="#br0" timeOffset="29154.667">1973 13526 1 0,'0'0'19'0,"0"0"72"15,94 0-58-15,-48 0-10 16,8-1-1-16,11-7-22 16,7-1 24-16,6 1-18 15,2 2 8-15,-1 1 3 16,-4 2-12-16,-2 1 0 16,-9 1-5-16,-3 1 0 15,-3 0 3-15,-7 0-3 16,-3 0 0-16,-2 0 17 15,0 0-2-15,-4 0 13 16,-2 0-20-16,-4 0 0 16,-8 0-1-16,-1 0-3 0,-9 0-3 15,-3 0 25-15,-4-2-20 16,-5 0 25-16,-5 2-9 16,1 0 9-16,-2 0 31 15,0 0-30-15,0 0-6 16,0 0-4-16,0 0-20 15,0 0 1-15,0 0-3 16,0 0-3-16,0-2-4 16,0 1-36-16,0-2-66 15,0-1-81-15</inkml:trace>
  <inkml:trace contextRef="#ctx0" brushRef="#br0" timeOffset="52325.8154">6061 13328 342 0,'0'0'52'0,"0"0"49"16,0 0-60-16,0 0 61 16,0 0-38-16,0 0-17 15,0 0-9-15,0 0-30 16,-13-26 22-16,13 26-30 15,0 0 1-15,15 0-5 0,6 0 8 16,13 2-1-16,5 2-1 16,4 2 11-16,8 1-12 15,4-2-1-15,3 1 2 16,8-2 7-16,-2 1-5 16,3-3-2-16,2-1-2 15,2 2 8-15,1 0-4 16,1 2-4-16,0-2-9 15,-3-3 6-15,-4 2 6 16,4 0 1-16,-6-2-4 16,-6 0 9-16,-8 0-17 15,-6 0 8-15,-8 0 0 0,-9 0 5 16,-5 0-1-16,-7 0-4 16,-6 1 0-16,-2-1 11 15,-4 0 4-15,0 0 9 16,-3 0-10-16,0 0 20 15,0 0-21-15,0 0 13 16,0 0-5-16,0 0-18 16,0 0 19-16,0 0-22 15,0 0 6-15,0 0-19 16,0 0 5-16,0 0-33 16,2 0-95-16,-2 3-148 15,0-3-83-15</inkml:trace>
  <inkml:trace contextRef="#ctx0" brushRef="#br0" timeOffset="53121.8556">7678 13051 298 0,'0'0'124'15,"0"0"-44"-15,0 0-35 16,0 0 51-16,0 0-8 15,0 0-52-15,-22 33-2 16,19-24-17-16,3-1 11 16,0 0-1-16,0-1-20 15,0-2 16-15,0-1 2 0,0-3-23 16,0-1 27-16,0 0-13 16,0 0 5-16,0 0 36 15,0-5-37-15,0-10-3 16,0-1-14-16,0-1 9 15,0 2-8-15,0 3 0 16,-6 5-4-16,-3 4 9 16,0 1-4-16,0 2-5 15,0 0 8-15,3 0-4 16,0 6-1-16,3 0-3 16,2 3 0-16,1-2-7 15,0 1 18-15,0-3-11 16,3 1 0-16,10 2-12 0,4-5-41 15,0-2-168-15,-3-1-173 16</inkml:trace>
  <inkml:trace contextRef="#ctx0" brushRef="#br0" timeOffset="55492.8335">10180 13343 7 0,'0'0'44'0,"0"0"-31"15,0 0-1-15,0 0 11 16,0 0-3-16,0 0 17 16,0 0-17-16,-18-7-7 15,13 3 5-15,-2 1-12 16,-1 0 6-16,-5 1-6 16,-5 2-6-16,-1 0-5 15,-1 0-23-15,2 0-20 16,8 0 24-16,4 0-8 15,4 0 22-15,2 0-13 16</inkml:trace>
  <inkml:trace contextRef="#ctx0" brushRef="#br0" timeOffset="57763.7641">1543 12105 147 0,'0'0'54'15,"0"0"9"-15,0 0-1 16,0 0-19-16,-89-26 20 15,68 25-23-15,-3-2-3 16,0 3-25-16,-1 0 33 16,-5 0-23-16,3 0-20 0,-4 7-2 15,-2 8 10-15,2 6-10 16,-5 4 0-16,-4 3 10 16,-2 5-11-16,0 3 1 15,-4 4 0-15,-3 7-1 16,1 4 8-16,-1 5-2 15,1 5-5-15,2 1 9 16,10 3-18-16,6 0 9 16,5 0 0-16,11-1-6 15,7-1 6-15,7 2 0 16,19-2-4-16,23 5-9 16,22 3 12-16,17-2 1 15,16 1-10-15,18-3 0 16,7-3 10-16,9-1-4 15,5-5-6-15,16 1 10 0,14-2-1 16,16-3 0-16,10-2-30 16,-1-11 27-16,-3-9-27 15,-9-14 31-15,-2-9-12 16,-1-7 13-16,2-2-5 16,-2-7-5-16,-6-17-8 15,-7-6 17-15,-13-5 6 16,-8-3 1-16,1-2 0 15,-10 4 0-15,-5-1 2 16,-7 3 1-16,-17 0 22 16,-13 2 14-16,-10 1-35 15,-11-2 18-15,-12 4-8 0,-10-1-17 16,-7 2 34-16,-6-2-22 16,-10 1-3-16,-1-4 18 15,-6-6-14-15,-4-5 10 16,-6-4-8-16,-8-5-17 15,0-5 12-15,-16 0-13 16,-14-5 3-16,-6-4 3 16,-10-5-3-16,-6-4-4 15,-5 0 5-15,-7 4 6 16,0 5-14-16,-9 10 3 16,3 2 0-16,-5 4-1 15,-1 5 1-15,-6 7 0 16,-7 7 0-16,-5 7 6 0,-5 4-15 15,-4 4 9 1,-6 3 0-16,-4 3-9 0,-5 2 13 16,-1 2-4-16,5 0 0 15,1 3 11-15,6 3-7 16,8 1-4-16,5 0 0 16,11 0-11-16,11 11 18 15,14 3-7-15,9 5 0 16,12-2 1-16,10 5-13 15,9 0 12-15,6 2-99 16,12 5-16-16,0-4-74 16,21-2-109-16</inkml:trace>
  <inkml:trace contextRef="#ctx0" brushRef="#br0" timeOffset="58827.5683">4261 12369 374 0,'0'0'27'15,"0"0"6"-15,0 0-22 16,0 0-11-16,81-84 11 16,-28 64-5-16,10-2 28 15,10 0-12-15,12 2-14 0,3 1 8 16,11 2-11-16,-2 3 0 16,2 1-5-16,3 5 0 15,-4-1 3-15,8 0-3 16,18-3 0-16,16-3 14 15,24-2-14-15,14 3 21 16,-1-1-21-16,1-2 0 16,-1 2 16-16,4-1-15 15,7 1 6-15,10 3 10 16,14 1-9-16,-5 2-8 16,0 5 12-16,-5 4-6 15,1 0 21-15,7 0-27 16,8 0 0-16,0-5 6 0,-5-4 14 15,0 1-20-15,-1-5 0 16,7 1 6-16,8-1 9 16,-5 2-7-16,-5 2-6 15,-4-1 17-15,-3-1-11 16,2-2-4-16,3-1-4 16,-9-1 0-16,-10 1 6 15,-11-1-6-15,-3-5 6 16,-4-1 4-16,1-5-8 15,-6-4-2-15,-9-1 0 16,-11-1 4-16,-14-3-4 16,-5 1 8-16,-5-5-6 0,-10-1-2 15,3-3 18 1,-7-1-25-16,-9 3 14 0,-7 1-6 16,-14-2 15-16,-14 2-1 15,-12-5-12-15,-12-1 27 16,-11 0-26-16,-12 0 12 15,-11-3-16-15,-10-1 15 16,-3 2-23-16,-4-5 13 16,-11 1-5-16,-6-2 0 15,4 4 4-15,-2 0-4 16,1 2 0-16,2 3 9 16,3 0-23-16,0 2 14 0,3 3 0 15,0 3 3 1,-1 2 3-16,2 4-6 15,-1 9 0-15,2 5 5 0,2 8-24 16,3 6 15-16,3 3 4 16,0 0-4-16,0 7-46 15,0 10-13-15,0 5-27 16,2 0-83-16,-1-1-111 16</inkml:trace>
  <inkml:trace contextRef="#ctx0" brushRef="#br0" timeOffset="59165.3788">13570 10502 323 0,'0'0'46'16,"0"0"52"-16,0 0-54 15,-27-79 42-15,27 45-37 16,0-3 24-16,0-4-35 16,13-2-37-16,6 1 28 15,4 6-25-15,4 3-2 16,0 8 0-16,0 8-2 16,-3 11 0-16,1 6-1 15,2 0 9-15,3 17-13 0,3 16 5 16,7 10 0-16,2 15 1 15,6 13-1-15,2 12-13 16,-4 3-110-16,-10-4-144 16</inkml:trace>
  <inkml:trace contextRef="#ctx0" brushRef="#br0" timeOffset="62819.0005">2080 16209 141 0,'0'0'23'0,"0"0"-1"15,120 4-21-15,-62-4 41 16,10 0 22-16,4 0-14 16,7-2-21-16,10-5-4 0,7-2-3 15,4 1 11-15,10 0-29 16,7 0 19-16,14 2-23 16,8 3 10-16,7 1-14 15,-3 0 10-15,0 1-6 16,-2 1 5-16,-6 0 1 15,4 0-6-15,10 0 0 16,2 0 6-16,10 0-19 16,1 0 17-16,-5 0-4 15,1 0 15-15,-9 1-13 16,-1 3 17-16,4-1-7 16,0-3-5-16,8 0 6 0,7 0-1 15,-6 0-12 1,3-3 27-16,-13-7-15 0,-2 3 1 15,-1-4 1-15,-4 0-6 16,7-1 4-16,1-4-10 16,-9 2 21-16,-1-1-17 15,-8 3 2-15,-12 2 12 16,-2 0 0-16,-4 1-19 16,-4-1 11-16,4 2 2 15,1 1-13-15,-3 0 4 16,0 3-2-16,-4 1 0 15,-3-2-3-15,-5 0 12 16,-11-2-15-16,-3 1 3 16,-12-2 0-16,-3 0-4 15,-7 1 5-15,-5 0-1 0,-6 1 9 16,-10 2-4-16,-11 0-2 16,-8 1-1-16,-13 1-1 15,-7 2 11-15,-5 0 0 16,-1 0-2-16,0 0 48 15,0 0-22-15,0 0-13 16,0 0-15-16,0 0-5 16,0 0-6-16,0 0-4 15,0 0-7-15,0 0-33 16,0 2-84-16,0 7 34 16,0-3-56-16,0-1-111 15</inkml:trace>
  <inkml:trace contextRef="#ctx0" brushRef="#br0" timeOffset="85936.456">7547 14674 174 0,'0'0'89'0,"0"0"-27"15,0 0-18-15,0 0 33 16,0 0-3-16,0 0-11 16,0 0-23-16,0 0-19 15,0-12-7-15,0 12 14 16,0 8-8-16,0 1 23 15,0 1 12-15,0-3-16 16,0-1-3-16,0-3-19 16,0 0-6-16,0-3 19 0,0 0-21 15,0 0 11-15,0 0-5 16,1 0-3-16,5-4 30 16,-1-7-42-16,-2 2 4 15,0 1-12-15,-3 6 16 16,0 0-8-16,0 2 29 15,0 0-25-15,0 0 7 16,0 0-11-16,0 0 0 16,0 0 0-16,0 0 10 15,0 0-13-15,0 0 3 16,6 12-26-16,3 2-49 16,-2-4-222-16</inkml:trace>
  <inkml:trace contextRef="#ctx0" brushRef="#br0" timeOffset="142442.792">2449 15874 50 0,'0'0'44'15,"0"0"-12"-15,0 0 27 16,0 0-33-16,-82-2 30 16,73 0 26-16,0 1-23 15,3-1-8-15,3 1-11 16,0 1 0-16,3 0 23 15,0 0-26-15,0 0-10 16,0 0-19-16,0 0-5 16,0 0-6-16,6 0-5 0,15 0 8 15,10 1 29-15,11-1 40 16,15 0-21-16,10 0 1 16,10 0-42-16,10-6 22 15,8-2-26-15,13 3 10 16,8 0 5-16,0-1-18 15,2 2-5-15,-5-2 5 16,-8-1 0-16,-5 0 0 16,-12-2-26-16,-11-5-38 15,-14 2 22-15,-9 3-8 16,-8 2-107-16,-13-1-46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23:25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23828 5423 197 0,'0'0'77'0,"0"0"2"16,0 0 14-16,0 0 21 16,0 0 33-16,0 0-34 15,0 0-21-15,-35-67-21 16,35 66-11-16,0 1 0 16,0 0-57-16,0 4 3 0,0 15-6 15,0 12 7-15,9 6-9 16,4 8 2-16,3 2 0 15,1 3 4-15,-2-4 0 16,0-2-4-16,-3-6 0 16,-4-8 15-16,-4-9-17 15,0-9 2-15,-4-9 0 16,0-3 4-16,0-5 1 16,-14-19 38-16,-5-12-36 15,-3-6 8-15,2-6-20 16,0-1 5-16,4-1 0 15,3 1-9-15,5 6 11 16,6 9-2-16,2 5 0 0,5 6 8 16,16 5-13-1,6 3 5-15,2 5-4 0,4 6-5 16,-3 4 4-16,-2 0 5 16,-4 8 0-16,-7 13-18 15,-10 3 15-15,-7 6 2 16,0 3-1-16,-15-2-9 15,-12 3 12-15,-2-4-1 16,-3-2 0-16,4-3 10 16,9-7-26-16,11-5 6 15,8-9-85-15,6-4-45 16,24 0-147-16,13-21-296 0</inkml:trace>
  <inkml:trace contextRef="#ctx0" brushRef="#br0" timeOffset="230.0687">24508 5336 51 0,'0'0'552'0,"0"0"-460"16,0 0-49-16,-79 16 70 15,59 5-39-15,5 9-37 16,5 3 5-16,9 5-32 15,1 1-2-15,1-2 2 16,20-2 2-16,7-3-12 16,5-8 0-16,1-5-63 0,1-13-97 15,-5-6-154-15</inkml:trace>
  <inkml:trace contextRef="#ctx0" brushRef="#br0" timeOffset="822.8355">24800 5352 254 0,'0'0'373'0,"0"0"-320"16,0 0-46 0,0 0 40-16,0 0 59 0,0 0-46 15,5 90-1-15,2-56-43 16,3 1 17-16,-1-1 1 15,1-8-32-15,-3-1 26 16,-4-8-28-16,0-10 2 16,-3-4 2-16,0-3 15 15,0 0 6-15,0-20 16 16,0-9-28-16,-5-7-11 16,0-3-2-16,2-4 0 15,1 1-6-15,2 1 15 16,0 3-13-16,0 7 4 15,0 4-1-15,9 7-5 16,0 4 6-16,0 7 0 0,-2 4-4 16,2 5 10-1,-1 0-12-15,-1 0 5 0,-1 11-8 16,0 5 0-16,-6 4 9 16,0-1 0-16,0-1-2 15,0 0-5-15,-3-3 7 16,2-3 0-16,1-2-21 15,0-1 19-15,4 1-14 16,6 0 16-16,0 4-4 16,-3 3 11-16,-1 5-7 15,-6 0 0-15,0 4-2 16,-15 1-13-16,-7 0 15 16,-3-3 0-16,2-3 0 15,4-7 12-15,8-6-12 0,8-5 0 16,3-3-84-16,15-11-124 15,15-17-251-15</inkml:trace>
  <inkml:trace contextRef="#ctx0" brushRef="#br0" timeOffset="1079.9806">25357 5283 615 0,'0'0'139'0,"0"0"-130"16,0 0 70-16,-42 75 37 0,33-41-66 15,0 5 9-15,4 5-25 16,-1 2-14-16,0 4 29 16,-4 3-47-16,-2 1 20 15,-2-2-19-15,1-3 11 16,1-5-18-16,1-5 4 15,4-6-15-15,7-11-55 16,0-15-208-16,0-7-239 16</inkml:trace>
  <inkml:trace contextRef="#ctx0" brushRef="#br0" timeOffset="1611.0359">25633 5532 695 0,'0'0'111'0,"0"0"-66"16,0 0 5-16,0 0-45 16,0 0 66-16,-26 72-51 15,23-36-14-15,2 2 19 16,1 0-19-16,0 1 29 15,0 0 15-15,0-5-36 16,0-5 1-16,0-11-15 16,0-7 14-16,0-9-16 15,-2-2 15-15,1-11 1 0,-2-14 18 16,1-11-15-16,2-5-17 16,0-1 0-16,0-3-2 15,0 0-8-15,6 2-18 16,6 4 28-16,-1 8-8 15,2 5 18-15,-1 8-10 16,1 6 0-16,4 2 1 16,-5 5-18-16,2 4 17 15,-3 1 0-15,1 0-1 16,1 9 12-16,-1 8-11 0,0 7 0 16,-4 2 3-1,-7 4 5-15,-1 1-6 0,0 3 2 16,0-2 16-16,-9-2-13 15,-1-2-7-15,1-1 0 16,0-3 1-16,1-3-17 16,1-4-55-16,1-7-102 15,-3-10-187-15</inkml:trace>
  <inkml:trace contextRef="#ctx0" brushRef="#br0" timeOffset="1754.9062">25640 5755 627 0,'0'0'157'0,"0"0"-114"16,0 0 30-16,0 0-2 0,85-23-44 15,-51 17-8-15,2-1-38 16,0-3-69-16,-2-6-260 16</inkml:trace>
  <inkml:trace contextRef="#ctx0" brushRef="#br0" timeOffset="2075.9753">26108 5039 689 0,'0'0'129'0,"0"0"-58"0,0 0-31 15,0 0-12-15,0 0 54 16,81 43-56-16,-53-9 6 16,2 5 21-16,1 9-48 15,-1 3 35-15,0 3-37 16,-2 6 12-16,-5 3-7 16,-9 5-8-16,-9-2 0 15,-5-2 3-15,0-3 8 16,-9-2-11-16,-9-2 0 15,-1-2-40-15,2-6-19 16,-2-14-124-16,2-12-274 16</inkml:trace>
  <inkml:trace contextRef="#ctx0" brushRef="#br0" timeOffset="3539.043">28929 5267 596 0,'0'0'96'16,"0"0"-79"-16,0 0-11 0,0 0 46 15,0 0 6-15,9 79-8 16,-6-43-27-16,-2 1-18 16,2-3 39-16,-3-1-28 15,0-3 25-15,0-8-12 16,0-6-22-16,0-8-7 15,0-5 3-15,0-3 9 16,0-1 38-16,0-16-15 16,-9-10-22-16,5-7-4 15,1-4 10-15,3-6-31 16,0-5 12-16,4-2-11 16,13-3 0-16,1 3 3 0,4 9 8 15,2 13-4-15,0 12 5 16,-3 10-8-16,-2 7 7 15,-2 0-4-15,-3 7-17 16,-3 13 23-16,-2 7-2 16,-8 6 0-16,-1 4 8 15,-3-2-8-15,-19 1 0 16,-5-6 1-16,2-3-10 16,2-5 9-16,11-8-4 15,9-3-47-15,3-10-174 16,8-1-95-16</inkml:trace>
  <inkml:trace contextRef="#ctx0" brushRef="#br0" timeOffset="3794.9887">29664 5158 656 0,'0'0'107'0,"0"0"-78"15,0 0 79-15,0 0-39 16,-98 26-19-16,79 3-12 16,3 5-34-16,5 5 13 15,6 4-16-15,5-3 8 16,0 0 4-16,7-4-11 16,15-3-2-16,7-5 0 15,4-6-46-15,6-8-60 0,-4-9-179 16,1-5-221-16</inkml:trace>
  <inkml:trace contextRef="#ctx0" brushRef="#br0" timeOffset="4341.2504">30004 5220 279 0,'0'0'471'0,"0"0"-399"16,0 0-13-16,0 0-11 0,0 0-21 15,0 0 24-15,-3 49-10 16,11-18-7-16,-2 4 11 16,0 2-12-16,0 0 19 15,-2-1-33-15,1 1-10 16,0-5 28-16,-3-4-36 15,-2-5 9-15,0-7-7 16,0-6 13-16,0-8-18 16,0-2 2-16,0 0 0 15,0-14 23-15,0-13-20 16,0-7-3-16,0-3 0 16,-2-3-13-16,2-4 5 0,0-1-12 15,0 0 0 1,0 1 15-16,6 9-3 0,1 6 8 15,0 9 0-15,2 6 4 16,-2 3-7-16,2 6 3 16,2 4 0-16,1 1-12 15,1 0 12-15,0 2 0 16,0 15-1-16,0 6 6 16,-4 5-5-16,-2 1 0 15,-4 3-3-15,-3-4-7 16,0 0 16-16,0-2-6 15,0-4 0-15,-4-2-7 16,1-4-69-16,-5-7-142 16,-2-4-163-16</inkml:trace>
  <inkml:trace contextRef="#ctx0" brushRef="#br0" timeOffset="4481.8259">30074 5416 513 0,'0'0'126'0,"0"0"-95"16,0 0-2-16,0 0-6 16,93-7-6-16,-62 5-17 15,-1-2-114-15,-2-2-326 16</inkml:trace>
  <inkml:trace contextRef="#ctx0" brushRef="#br0" timeOffset="6028.8642">30440 5276 524 0,'0'0'64'0,"0"0"-59"16,0 0 118-16,0 0 39 15,0 0-87-15,0 0 25 16,-18 93-50-16,9-60-6 16,0 3 19-16,-1 2-60 15,1 0 12-15,4 2-13 16,4-3 5-16,1 1-4 16,0-4-3-16,12-6-38 15,5-6-96-15,-1-11-210 0</inkml:trace>
  <inkml:trace contextRef="#ctx0" brushRef="#br0" timeOffset="6692.0938">30695 5538 659 0,'0'0'133'15,"0"0"-43"-15,0 0-48 16,0 0 28-16,0 0-52 0,0 0-3 16,9 21 4-16,-2 1-15 15,1 1-4-15,-1 5 38 16,-2 3-15-16,-2-3 4 16,-3-3-4-16,0-3-16 15,0-6 8-15,0-4-15 16,0-6 0-16,0-3-2 15,0-3 13-15,0 0-11 16,0-10 21-16,0-12-20 16,-2-6 12-16,2-8-13 15,0-3 0-15,0-5-19 16,0-1 19-16,0 0 0 16,0 6-4-16,4 5 2 0,-1 10-4 15,0 7 6-15,-1 8 0 16,1 4 2-16,-1 2 3 15,2 3 2-15,2 0-7 16,3 0-2-16,1 12-6 16,-2 7 8-16,-5 0-14 15,-3 4 13-15,0-1-15 16,0-1 16-16,0-3 0 16,-2-2 19-16,2-6-27 15,0 0 8-15,0-5-26 16,7-1 14-16,6 4 9 15,-1-2 3-15,-1 0 0 0,-4 5 4 16,-3 0-16-16,-4 3 10 16,0 5 2-1,-4 1-13-15,-16 5 30 0,-5 1-15 16,-2-2 13-16,3-1 2 16,5-2-18-16,8-4 1 15,8-6-1-15,3-6-19 16,9-5-96-16,18-7-210 15</inkml:trace>
  <inkml:trace contextRef="#ctx0" brushRef="#br0" timeOffset="7009.2541">31278 5012 556 0,'0'0'81'15,"0"0"-58"-15,0 0-1 16,0 0 40-16,0 0 25 16,0 0-17-16,84 72-42 15,-62-37 16-15,-1 6-28 16,-3 6 10-16,1 3 11 0,-2 6-33 15,-4 1 15 1,-6 2-19-16,-5 4 0 16,-2-3-6-16,-9 1 7 0,-19-3-2 15,-7-5-30-15,-6-3-104 16,-3-11-110-16,-2-5-304 16</inkml:trace>
  <inkml:trace contextRef="#ctx0" brushRef="#br0" timeOffset="10650.8643">27012 5545 611 0,'0'0'126'0,"0"0"-99"0,0 0-11 16,0 0 72-16,0 0 0 15,0 0-43-15,48 6 11 16,-36-6-30-16,0-1-9 16,-1-12 37-16,-1-4-46 15,-3-3 5-15,-2-2 0 16,-2-1 5-16,1 1-19 16,-3 0 1-16,2 1 0 15,2 4-5-15,4 2 5 16,4 3 0-16,4 5-3 15,4 3-14-15,-2 3 7 16,3 1-6-16,-4 0 16 0,-6 0-11 16,-4 1-7-16,-4 13 18 15,-4 3 0-15,0 2 5 16,0 5-5-16,-6 3 0 16,-3-1 0-16,5-4 8 15,4-2 3-15,0-4-10 16,0-6 3-16,12-3 12 15,4-6-15-15,2-1-1 16,3 0 0-16,3-13 7 16,1-4-2-16,-1-2-5 15,-5-3 0-15,2-3 12 16,-3-1-17-16,0-4 5 16,-2-6 0-16,-5 0-8 0,-1-4 13 15,-1 3-5-15,-3 3 0 16,0 5 10-16,-3 8-15 15,-1 9 5-15,-1 6 0 16,-1 5-4-16,0 1 7 16,0 0-4-16,0 0 1 15,0 11-25-15,0 10 25 16,0 7 0-16,0 5 1 16,-3-1-5-16,3 3 9 15,0-2-5-15,0-4 0 16,0-2 14-16,6-7-21 15,6-4 7-15,2-9 0 0,2-5-4 16,0-2 16 0,8 0-12-16,1-19 0 0,2-1 18 15,0-3-25-15,-4-2 7 16,-2 1 0-16,-8 1-2 16,-3 5 6-16,-4 6-4 15,-4 8 1-15,-2 4 9 16,0 0-20-16,0 1 3 15,0 15 2-15,-5 4-9 16,-1 1 25-16,2 0-11 16,4-2 0-16,0-4 11 15,0-2-12-15,0-4 1 16,0-5 0-16,7-4-5 16,5 0 5-16,3 0 0 15,3-9-33-15,5-3-78 0,-1-3-12 16,0 2-111-16,-1 4-10 15,-3 4 123-15,-4 5 62 16,-7 0 12-16,0 0 47 16,-4 5 53-16,2 3 119 15,1-2-111-15,0 2-25 16,6 1 35-16,1-1-69 16,5-1-2-16,0-2-108 15</inkml:trace>
  <inkml:trace contextRef="#ctx0" brushRef="#br0" timeOffset="11008.1232">27163 5850 320 0,'0'0'143'0,"0"0"-112"16,109-34 96-16,-44 20-36 15,8-2-19-15,9 0-8 16,8 3-47-16,1-1 7 16,1 3-24-16,-8 0 11 15,-10 2-29-15,-9 4-87 16,-15-2-90-16,-9 3-133 16</inkml:trace>
  <inkml:trace contextRef="#ctx0" brushRef="#br0" timeOffset="26172.936">2528 8657 186 0,'0'0'113'15,"0"0"-54"-15,0 0 6 16,-78-42 10-16,71 40-38 16,7 1 73-16,0 1-36 15,0 0-59-15,0 0-10 16,0 0-5-16,0 0-21 15,6 0 21-15,10 1 7 16,11 6 26-16,9 0-4 16,10 1-20-16,9 0 15 15,8-2-24-15,7 5 17 16,10 0-8-16,19 1-4 16,13 3 3-16,10 2-2 15,17 1 1-15,1 2-8 0,8 2 1 16,5 2 0-16,-2-5 11 15,4 1-7-15,0-3-4 16,2-3 0-16,3-2 10 16,2 0-12-16,1-2 2 15,-2 2 0-15,-3 0 2 16,-3-2-1-16,3 2-1 16,-1-4 0-16,4 1 12 15,4-2-12-15,-8 1 0 16,1-3 0-16,-9 2-6 15,-4 2 6-15,1-3 0 16,-4 0 0-16,9-1 10 0,1-5-12 16,-3 0 2-16,-3 2 0 15,0-1-2-15,-10 1 4 16,-2 0-2-16,-4 0 6 16,-5-2-1-16,1 1-5 15,-3-1 4-15,0 0 5 16,-7 0 13-16,3 0-18 15,-7-3 2-15,-3-2-6 16,-5-2 18-16,-7 1-18 16,-1 1 0-16,1-1 0 15,-3 1 13-15,4-1 2 16,-7-2-13-16,3-3 0 16,-3 1 9-16,0 0-2 0,0 0-9 15,-5 3 4-15,-2-3-13 16,0 3 19-16,-2-3-9 15,-6 2-1-15,4-1 7 16,-1-2-7-16,-1 3 0 16,1-2 6-16,-7 1-11 15,-5 1 5-15,1 1 0 16,-2-1-7-16,-2 1 20 16,2-2-13-16,-5 1 0 15,-3-1 0-15,-3 2-5 16,-4-1 5-16,-3 2 0 15,-6 0-2-15,-4-1 13 0,-8 3-11 16,-10 1 0-16,-9 2 0 16,-5 1-11-16,-6 0 11 15,0 0 0-15,0 0 0 16,0 0-7-16,0 0 5 16,0 0-24-16,0 0-87 15,-7 0-53-15,-6-6-169 16</inkml:trace>
  <inkml:trace contextRef="#ctx0" brushRef="#br0" timeOffset="27029.122">12332 5646 118 0,'0'0'301'15,"0"0"-262"-15,0 0-23 16,0 0-11-16,0 0 21 15,0 109 17-15,0-55 29 0,0 8-14 16,0 3 3-16,0 2 12 16,0 7-46-16,0 8 27 15,0 5-21-15,0 3-21 16,0 2 25-16,0 0-32 16,0 5 13-16,0 2 4 15,0 9-11-15,0 4-1 16,0 0-1-16,0 0-6 15,0-7 3-15,0-7-5 16,-1-7-1-16,-10-6 0 16,-2-10 14-16,-1-7-19 15,2-9 5-15,-3-8-18 16,2-7-7-16,-2-10-82 16,0-7-97-16,-1-13-119 0</inkml:trace>
  <inkml:trace contextRef="#ctx0" brushRef="#br0" timeOffset="28222.378">859 6169 325 0,'0'0'99'15,"0"0"-9"-15,0 0-88 16,0 0 10-16,0 0-12 16,0 0 0-16,7 65 10 15,2-19-3-15,2 12 37 16,0 6 3-16,3 6-37 15,-5 5 18-15,6 9 4 16,-8 3-14-16,-2 8 25 0,1 6-38 16,-6 6 11-16,4 1-1 15,-1-1-9-15,0-5 4 16,3-8-3-16,0-4-5 16,2-2 20-16,0-7-22 15,0-3 5-15,1-4 0 16,1-9 5-16,-1-1 1 15,-1-8-11-15,-2-6 8 16,1-6-1-16,-4-3-3 16,0-5-4-16,3-9 0 15,-3-6 12-15,-1-5-12 16,2-2 0-16,1 0 0 16,0 2-5-16,0-1 10 0,-2 2-5 15,0-1 0-15,3-2 5 16,0 2-5-16,1-3 0 15,1 0 3-15,-1 1-17 16,1 0 13-16,5-4-123 16,-1-3-50-16,3-7-267 15</inkml:trace>
  <inkml:trace contextRef="#ctx0" brushRef="#br0" timeOffset="42969.9647">10180 11719 200 0,'0'0'107'0,"0"0"-51"16,0 0 0-16,0 0 44 15,0 0-29-15,0 0-27 16,0 0 51-16,0 0-7 16,-5-1-3-16,4 1-39 15,-1 0-36-15,-1 8 4 16,2 6 19-16,-2 0-24 0,3-3 25 15,0-1-23 1,0-5-9-16,0 0 4 0,0-5 12 16,0 0-12-16,0 0 19 15,0-2 7-15,0-13 6 16,1-2-29-16,-1 0-9 16,0-1 0-16,0 3 9 15,0 3-9-15,-4 5 0 16,2 4 7-16,2 3-32 15,-1 0 11-15,1 14-11 16,0 8-35-16,0 0-129 16,6-4-100-16,7 0-219 0</inkml:trace>
  <inkml:trace contextRef="#ctx0" brushRef="#br0" timeOffset="47111.9632">8964 14928 300 0,'0'0'88'0,"0"0"26"16,0 0-35-16,0 0 13 0,0 0-40 15,0 0-47-15,0 0-5 16,-12-17 7-16,21 17-7 16,9 0 3-16,6 0 13 15,3 2-12-15,3 7-4 16,1 2 5-16,6-2 14 16,0 4-19-16,7-2 0 15,6 2 5-15,7 2 4 16,9 0-9-16,2 1 0 15,8-1 0-15,5-4 0 16,6 3 0-16,7-1 0 16,2-1-2-16,1 1 10 0,-1 0-8 15,1-3 0-15,-2 4 2 16,1 0 5-16,3-3-7 16,3 1 0-16,4 1-2 15,1 1 7-15,2-5-5 16,2 2 0-16,3-2 0 15,3 1-8-15,-1-1 8 16,-1-2 0-16,-3 0-2 16,4-1 18-16,3-3-20 15,4-2 4-15,4-1 0 16,4 0 1-16,0 0-1 16,3-6 0-16,-3-1-3 15,-7-1 3-15,-9 1 0 0,-1-1-2 16,-6 0 13-16,-3-3-17 15,2 2 7-15,-8-3-1 16,-5 2 0-16,-6-3 5 16,-6 2-5-16,-8 2 0 15,-8 0 4-15,-8 2-14 16,-6 0 13-16,-8 2-3 16,-7 0 0-16,-8 2 9 15,-6 2-9-15,-5-2 0 16,-6 3 4-16,-5 0-14 15,-4 0 10-15,-3 0 0 16,2 0 2-16,-2 0 7 0,1 0-10 16,-1 0 1-1,0 0-39-15,0 0-112 0,0 0-86 16</inkml:trace>
  <inkml:trace contextRef="#ctx0" brushRef="#br0" timeOffset="58324.5806">28962 2106 57 0,'0'0'194'0,"0"0"-145"16,0 0 3-16,0 0-7 0,0 0 31 15,0 0-17-15,0 0-25 16,4-46 39-16,-2 43-40 16,-2 0 31-16,1 0 3 15,-1 3-26-15,0-3 12 16,0 3-26-16,0 0 8 16,0 0 1-16,0 0-27 15,0 0 5-15,0 0-14 16,0 0 0-16,0 0-2 15,-6 0 4-15,-4 5 7 16,-5 2-5-16,0 1 7 16,0 2-11-16,0 1 0 15,-3 1 0-15,-1 2-4 0,-1 0 11 16,1 0-7 0,4 0 0-16,0 0 2 0,3 0-6 15,2 0 4-15,-2 0 0 16,1 0-2-16,0 1 7 15,2-2-5-15,3 1 0 16,-1 0 11-16,1 0-16 16,2 0 5-16,3 1 0 15,1 0-1-15,0-1 8 16,0 1-7-16,0 2 0 16,0 0 0-16,0 2 1 15,0-3-1-15,0 1 0 0,0-1-3 16,0-2 14-1,0-2-13-15,0 0 2 0,0 0-3 16,0-3 0-16,4-1 4 16,-1 1-1-16,1-1 1 15,1 3 12-15,0-2-13 16,-1 0 0-16,1-1 0 16,0 1-9-16,-2 1 10 15,2-2-1-15,-1 1 1 16,2-1 6-16,2-2-14 15,-1-1 6-15,2 1 1 16,2 0 0-16,2-3 0 16,2 1 0-16,1 0-6 15,2 0 16-15,-1 1-13 16,-1-1 3-16,1 1 0 0,-4 0-9 16,2 0 18-16,-3 0-9 15,3 0 0-15,-3-1-5 16,2 1 5-16,2-2 0 15,1 0 8-15,1 2-20 16,3-1 12-16,0-2 0 16,-1 1 3-16,-1-1 6 15,2 0-18-15,-3 0 8 16,1 3 1-16,-2-2-6 16,0 2 3-16,1 0 3 15,-1-3-1-15,2 1 1 16,1 1-5-16,2 1 5 0,2-1-2 15,2 0-13-15,0-2 13 16,0 3-2-16,-1-2 1 16,0-1-13-16,2 0 10 15,-2-1 6-15,0 0-17 16,2 1 16-16,-3-1-14 16,2 1 15-16,-3-2-4 15,1 1-2-15,-2 1 6 16,0 0 0-16,0 1 2 15,0-3-15-15,-1 2 13 16,3-2 0-16,0 0 0 16,-2 0 7-16,-1 0-18 15,2 0 11-15,-1 0-3 0,0 0-9 16,-1 0 12 0,2 0 0-16,-1 0 0 0,-3 0 3 15,4 0-11-15,-1 0 8 16,0 0-2-16,-1 0-10 15,3 0 5-15,0 0-11 16,0 0 17-16,-3 0-22 16,1 0 18-16,0 0 2 15,1 0 3-15,-5 0-11 16,1 0 11-16,-2 0 0 16,0 0 0-16,0 0 8 15,-1 0-9-15,2 0 1 0,-1 0 0 16,2 0-7-1,-1 0 16-15,1 0-9 0,0 0 0 16,-2 0 0-16,1 0-6 16,-1 0 6-16,2 0 0 15,0 0-2-15,1 0 9 16,0 0-7-16,3 0 0 16,-2 0 0-16,3 0-8 15,-1-2 8-15,0 2 0 16,-1-3-7-16,2 2 21 15,0 1-14-15,0-3 0 16,-1 2 3-16,0-1-15 16,4 1 12-16,-2-2 0 15,2 2 3-15,-2 1-3 16,2 0 0-16,-1 0 0 0,2-2 2 16,-3 2-13-16,1-2 16 15,-1 1-5-15,0 1 0 16,1 0 9-16,-2-2-9 15,0 0 0-15,1 2 0 16,0-1-9-16,0 1 9 16,0-2 0-16,-2 2-1 15,1-1 10-15,-2-2-9 16,0 2 0-16,1 0-3 16,0 0-1-16,2-1 8 15,-1 2-1-15,-2-1-3 16,4-1 0-16,-3 0 0 0,1 1 0 15,3 1 1-15,-1 0-2 16,1-2 1-16,-1 2 0 16,0 0-2-16,-3-2 6 15,1 1-4-15,2-1 0 16,1 0 0-16,1-1-8 16,0-1 11-16,1 1-3 15,0 3 0-15,0-2 6 16,-1 1-12-16,0 1 6 15,-4-2 0-15,0-1-1 16,-1 2 6-16,-3-2-5 16,1 1 0-16,-3-1 5 15,0 3-5-15,0-2 0 16,0-1 3-16,1-3-10 16,-2 3 13-16,-1 0-6 0,2-2 0 15,0 2 3-15,-2 0-10 16,4 0 7-16,-1 1 0 15,-2-1 6-15,0 0-6 16,-2 1 0-16,2-1-8 16,-1 0 12-16,3 2-4 15,1-1 0-15,-1-1 2 16,2 1-6-16,0-3 11 16,-3 1-7-16,-2 1 0 15,-2-2 7-15,-1-1-13 16,-2 0 6-16,-1 1 0 15,0-3-6-15,1 4 6 0,-2-3 0 16,1 0 2-16,-1-1 12 16,-1-1-17-16,2-1 3 15,-2 2 0-15,-2-1-4 16,0-2 4-16,-2 1 0 16,2-3 2-16,-3 1 0 15,0-1-2-15,-3 2 4 16,1-2 4-16,-1 1-9 15,0-2 3-15,0-2-2 16,0 0 0-16,0 2 1 16,0-1-6-16,0 5-4 15,0-2 3-15,0 4-6 16,-6-2 20-16,-1 2-11 0,1-1 3 16,-1-1 0-16,-3-1 12 15,0 0-11-15,0 1-1 16,1-1 9-16,-1 0-6 15,2-1 14-15,0 2-17 16,-2 1 9-16,0-1 3 16,-2 4-12-16,-2-2 4 15,2 2 9-15,-1 0-5 16,1 1-3-16,1-3 5 16,-2 2 1-16,1 3-7 15,-3-5-4-15,5 1 0 16,-2 2-4-16,-1-2 9 0,-1 2-5 15,-2 0 0-15,1-2 6 16,-3 3-6-16,1-4 0 16,-2 1 1-16,0 0 6 15,1-1-1-15,-2-1 2 16,1 2 6-16,2 0-3 16,0 1 8-16,2-1-19 15,-3 1 12-15,1-2-16 16,-2 3 4-16,-3 1 0 15,-1-1 1-15,-1 2 17 16,-1-2-14-16,-2 2-4 16,0-1 3-16,-1-1-10 15,1 2 13-15,8-1-6 0,-4 2 10 16,3-3 6 0,0-1-19-16,-1 4 3 0,-1-3 0 15,2 1-5-15,0 2 13 16,-1-2-8-16,1-1 0 15,-2 2 3-15,-2-1-11 16,-3 0 8-16,-2 1 0 16,-1-2-6-16,-2 2 7 15,1 0-1-15,-2-1 0 16,0 2 10-16,0 0-22 16,-1-1 15-16,3 1-3 15,-2 1 0-15,3-2 4 0,0 1-4 16,2 1 0-1,-2-2 7-15,2 1-13 0,-2-1 6 16,-1 1 0-16,1 1-3 16,0 1 13-16,-1 0-10 15,-2 0 0-15,1 0 4 16,0 0-13-16,-4 0 9 16,3 0 0-16,-1 0 2 15,-2 0 1-15,-1 0-4 16,2 0 1-16,1 0 0 15,-1 0 3-15,3 0-3 16,1-2 0-16,3 1 0 16,0-1 2-16,0 1-2 0,1 1 0 15,0 0 8 1,1 0-25-16,0 0 19 0,1 0-2 16,-2 0 0-16,5 0 18 15,-2 0-22-15,2 0 4 16,3 0 0-16,-1 0-8 15,-1 1 13-15,0-1-5 16,1 2 0-16,0-2 11 16,-1 1-15-16,0-1 4 15,2 2-14-15,-2-2 14 16,3 0 0-16,-2 1 1 16,4-1-1-16,-2 0 11 15,3 0-11-15,-3 0 0 16,0 0 0-16,0 0-7 0,-2 2 11 15,-1-2-4 1,0 0 2-16,-3 3 6 0,0-1-8 16,0 0 0-16,2-1 0 15,-2 0-4-15,2 2 4 16,1 0 0-16,1-1-4 16,1-2 12-16,1 3-13 15,-3-1 5-15,0 0 0 16,2 1-5-16,-5-1 5 15,0 3 0-15,-1-2-5 16,3 1 15-16,0-1-10 16,3-1 0-16,-2 1 0 15,6-1-3-15,-1 1 3 0,2-1 0 16,0 1-8 0,2-1 21-16,-2-1-18 0,-1 1 5 15,2 1 0-15,-2 0-7 16,0 0 8-16,0-1-1 15,0 1 0-15,-1 0 16 16,-1 0-19-16,-2 1 3 16,1 0 0-16,2-1-8 15,-2 0 8-15,4 0 0 16,1 0 0-16,-1 0 7 16,2-1-12-16,-1 1 5 15,1-1 0-15,-1-1-8 0,-1 2 17 16,-2 0-9-1,-1 0 0-15,1-1 6 0,1 3-6 16,0-1 0-16,2-1 0 16,-2 1-8-16,1-1 8 15,1 0 0-15,3-1-1 16,1 1 9-16,-2 0-13 16,4 0 5-16,-1-2 0 15,1 2-6-15,0-1 6 16,-1 0 0-16,2-2-7 15,0 3-35-15,-2 1-23 16,0-1-125-16,-3-1-121 16</inkml:trace>
  <inkml:trace contextRef="#ctx0" brushRef="#br0" timeOffset="61169.4426">29014 3860 270 0,'0'0'42'0,"0"0"-39"16,0 0 54-16,0 0-13 15,0 0-11-15,0 0-12 16,0 0-19-16,1 0 42 16,8 0 0-16,0 0 2 15,6 0 13-15,2 0-32 16,2 0 6-16,3 0-1 16,4 0-25-16,-2 0 22 15,1 0-29-15,3 0 4 16,2 0 3-16,6 0-3 15,3 0 9-15,4 0-13 0,9 0 13 16,5 0-12-16,2 0-1 16,2 0 1-16,-1 0-6 15,-2 0 10-15,1 0-5 16,-1 0 0-16,0 0 2 16,2 0-5-16,-4 0 3 15,3 0 0-15,-3 0-2 16,1-1 9-16,-2 1-7 15,-1 0 0-15,0 0 3 16,-2 0-9-16,-6 0 6 16,-1 0 0-16,-3 0 1 15,-1 0 8-15,1 0-6 16,1 0-3-16,0 0-3 0,1 0-8 16,0 0 13-16,-2 0-2 15,3-3 5-15,-3 2 13 16,-3 1-22-16,2-2 4 15,-4 2 0-15,1 0 11 16,-1 0-8-16,-1 0 3 16,3 0 24-16,-5-1-19 15,-1 1-11-15,0-2 0 16,-2 1 8-16,3 1 4 16,1-3-10-16,3 3-1 15,0-3 4-15,-1 2 11 16,-1 0-18-16,0-1 2 0,-2 2 0 15,-3 0-6-15,2 0 9 16,-5 0-3-16,-1 0 9 16,3 0 6-16,-3 0-10 15,3-2-5-15,0 2 0 16,0-2 18-16,2 2-12 16,0 0-4-16,-1 0-1 15,-1 0 6-15,-2 0-7 16,-1 0 0-16,-2 0 2 15,-1 0 2-15,0 0-4 16,-1 0 0-16,-3-1 12 16,-1-1-5-16,-2 1 1 15,-1 0-1-15,-1-1-7 0,2 1 20 16,-4-1-9 0,3 1-11-16,-2 1 0 0,4-2 16 15,0 1-16-15,1-3 0 16,2 4 7-16,0 0-8 15,0 0 4-15,0 0-3 16,-6 0 0-16,-1 0 10 16,-4 0-16-16,-3 0 6 15,-1 0 0-15,-3-1 3 16,0 1 2-16,-2-2-5 16,2-1 0-16,0 2-11 15,2-4 6-15,-2 0-52 16,-2-1-102-16,-1-5-121 15</inkml:trace>
  <inkml:trace contextRef="#ctx0" brushRef="#br0" timeOffset="65055.1276">29197 3705 229 0,'0'0'66'16,"0"0"-12"-16,0 0 7 16,0 0-4-16,0 0-13 15,0 0-39-15,0 0 34 16,0 5 7-16,0-5-10 16,0 0 14-16,0 0-37 15,0 0 5-15,0 0-18 16,0 0-18-16,3 0-112 15,3 0-178-15</inkml:trace>
  <inkml:trace contextRef="#ctx0" brushRef="#br0" timeOffset="76940.0522">32664 2014 139 0,'0'0'298'0,"0"0"-133"16,0 0-17-16,0 0-16 16,0 0-29-16,0 0-32 15,0 0-58-15,0 0 37 16,0 0-33-16,0 0-10 16,0 0 15-16,0 0-21 15,0 0-1-15,0 0 0 16,0 0 6-16,0 6-6 15,0 8 0-15,0-2 3 0,0 5-4 16,0 0 8-16,0-2-7 16,1 1 4-16,2-4 8 15,-1 0-12-15,-1-2 0 16,2 0-1-16,0-5-1 16,0-1 2-16,-2-1 0 15,-1-1-3-15,2-2 7 16,0 0-8-16,1 0 3 15,3 0-14-15,4 0 15 16,5 0 17-16,0-5-10 0,3-4 5 16,-3-3-6-1,3 1-3-15,-1 0 4 0,-3-1-4 16,1 2 0-16,-3 3-3 16,0-3-21-16,3 2 15 15,-2 1-31-15,2 0-33 16,-3 1-21-16,1 3-116 15,-5-2-60-15,-2 1-180 16</inkml:trace>
  <inkml:trace contextRef="#ctx0" brushRef="#br0" timeOffset="99086.9316">32127 3842 184 0,'0'0'79'16,"0"0"-16"-16,85 1 120 15,-48-1-116-15,5 3-2 16,1 0-24-16,5 1-27 16,-3-1 9-16,1 1 3 0,-1-1-21 15,-4 0 13-15,-3 0-17 16,-9-2 5-16,-3 2-6 16,-11-1-12-16,-8-2 6 15,-5 3-25-15,-2-3-80 16,-3 2 1-16,-18-2 77 15,-12 2-16-15,-9-1-21 16,-3-1 13-16,-7 0 29 16,-1 0-74-16</inkml:trace>
  <inkml:trace contextRef="#ctx0" brushRef="#br0" timeOffset="99312.0299">32160 3883 350 0,'0'0'63'0,"0"0"-60"0,0 0 23 16,0 0 118-16,0 0-42 15,121 0-28-15,-74 0-63 16,2 0 11-16,2 0 3 16,-5 0-24-16,-2 0 16 15,-7 0-17-15,-6 0-3 16,-5 0 2-16,-7 0-14 16,-5 0-27-16,-6 0-8 15,-2 0-4-15,-1 0 41 16,-1 0-11-16,1 0-30 15,-2 0-66-15,-3 0-30 16</inkml:trace>
  <inkml:trace contextRef="#ctx0" brushRef="#br0" timeOffset="103561.977">27367 8682 669 0,'0'0'102'0,"0"0"-72"15,0 0 7-15,0 0 5 16,0 0 3-16,0 0-18 16,0 76-1-16,0-43-2 15,0-2-20-15,0-1 23 0,0-4-20 16,0-7 14-16,0-6-20 15,0-8 2-15,0-3 8 16,0-2-5-16,-3-4 26 16,-4-18 11-16,-2-8-42 15,3-3 7-15,3-3-8 16,3-3 2-16,0-3-9 16,3-1 7-16,12 4-4 15,9 6-4-15,1 11-4 16,5 8 12-16,-2 8-6 15,0 6 19-15,-6 0-15 0,-3 7 2 16,-9 11-4 0,-3 6-5-16,-7 0 14 0,0 3-5 15,-14 0 4-15,-13-1 1 16,-6 0 9-16,-1-3-13 16,4-7 3-16,6 0-2 15,11-5 2-15,9-2-8 16,4-3-65-16,5-6-205 15,19-3-311-15</inkml:trace>
  <inkml:trace contextRef="#ctx0" brushRef="#br0" timeOffset="103842.9034">27767 8693 674 0,'0'0'64'0,"0"0"-17"16,0 0 59-16,0 0-17 15,0 0-75-15,0 0 6 16,-33 48 8-16,21-21 16 16,3 6-1-16,2-1-12 15,4 4 2-15,3-2-2 16,0-4-24-16,4 1 5 15,16-9-12-15,8-4-13 16,9-8-24-16,5-7-81 0,1-3-265 16,-3-5-189-16</inkml:trace>
  <inkml:trace contextRef="#ctx0" brushRef="#br0" timeOffset="104514.6067">28138 8751 498 0,'0'0'132'0,"0"0"-36"15,0 0 22-15,0 0-9 16,0 0-76-16,0 0-17 16,0 17 11-16,0 2 16 15,2 3-28-15,-1 4 15 16,1 0-15-16,-2 2 1 15,1-2 13-15,1-2-28 0,-2-2 14 16,0-2 0 0,0-8-14-16,0-3 0 0,0-5-1 15,0-3 0-15,0-1 9 16,0 0-9-16,0 0 0 16,0 0 9-16,0-5-4 15,0-10-6-15,0-5 1 16,0 0-34-16,0-5 8 15,0-3-3-15,-2-3 26 16,-1-1-2-16,-3-5 7 16,3 3-2-16,0 1 0 15,0 5 7-15,3 7-3 16,0 4 8-16,0 5 3 16,0 6-2-16,8 2-4 0,4 2-8 15,3 2 9 1,0 0-7-16,1 0 1 0,1 3-4 15,2 4 0-15,-3 0 1 16,4-1 2-16,-1-1-3 16,-1-1 0-16,0 1-63 15,-3 0-26-15,-7-1-184 16,-6 3-60-16</inkml:trace>
  <inkml:trace contextRef="#ctx0" brushRef="#br0" timeOffset="104658.7721">28206 8826 78 0,'0'0'369'0,"0"0"-341"0,0 0 89 16,0 0-44-16,86 0-57 16,-65 0-16-16,-6 2-60 15,-5 6-111-15,-6 2-37 16</inkml:trace>
  <inkml:trace contextRef="#ctx0" brushRef="#br0" timeOffset="104808.5613">28252 8966 207 0,'0'0'185'15,"0"0"-105"-15,0 0 40 16,0 0-2-16,0 0-32 16,0 0-32-16,26 31-49 15,6-31-5-15,0 0-191 0,3-4-247 16</inkml:trace>
  <inkml:trace contextRef="#ctx0" brushRef="#br0" timeOffset="105189.9779">28592 8981 706 0,'0'0'177'0,"0"0"-148"15,0 0 78 1,0 0-29-16,0 0-40 0,0 0 7 16,-18 38-22-16,18-26-22 15,2-4 12-15,9-2-6 16,3-3-10-16,2-3 3 16,1 0 0-16,0-2-5 15,-1-8 5-15,-2-5 0 16,-3 2-2-16,-4 0 14 15,0 2-12-15,-2 1 1 16,-2 5 1-16,-1 2 12 16,-2 1-5-16,0 2 0 15,0 0-9-15,0 2 3 16,0 15-3-16,0 2 21 16,0 0-18-16,0 3 15 0,0 0-14 15,0-5-4-15,0 2 0 16,0-6-13-16,3-4-38 15,4-4-105-15,0-5-242 16</inkml:trace>
  <inkml:trace contextRef="#ctx0" brushRef="#br0" timeOffset="105776.6144">28947 8702 447 0,'0'0'155'0,"0"0"-143"16,0 0 111-16,0 0-13 15,0 0-35-15,80 89-35 16,-69-55-6-16,-4 1-4 15,-5 2 28-15,-2-1-39 16,0 0 11-16,-2-2 27 16,-13-3-49-16,3-5 16 0,0-1-11 15,-1-3-4-15,4-5-14 16,-1-4 16-16,4-6-22 16,4-4-28-16,2-3-127 15,0-2-239-15</inkml:trace>
  <inkml:trace contextRef="#ctx0" brushRef="#br0" timeOffset="106106.9577">29349 8993 282 0,'0'0'436'16,"0"0"-408"-16,0 0 89 15,0 0 33-15,0 0-70 16,0 0-31-16,29 19 1 16,-20-19-22-16,0 0 11 15,3-2-26-15,-6-4-12 16,-2 2 17-16,-4-1-16 15,0 3 5-15,0-1-4 16,0 2 7-16,0-1-12 0,0 1 2 16,0 1-57-1,0-2-44-15,0-1-196 0</inkml:trace>
  <inkml:trace contextRef="#ctx0" brushRef="#br0" timeOffset="106713.9834">29674 8690 718 0,'0'0'145'0,"0"0"-117"16,0 0 85-16,0 0-29 15,0 0-54-15,0 0 28 16,20 43-12-16,-17-16-31 16,-1 2 21-16,-1 6-35 15,1-2 13-15,-2-4 9 16,2-1-20-16,-2-7 9 16,0-6-12-16,0-6 2 15,0-4-1-15,0-5-1 16,0 0 0-16,0-7 10 15,0-14 2-15,0-9-9 0,-2-2-3 16,0-3 0-16,2-2-17 16,0 0 20-16,0-4-3 15,0 2 0-15,0 5-6 16,7 5 6-16,1 5-1 16,1 8-4-16,3 4 3 15,0 3-5-15,1 5 7 16,2 1 0-16,-1 3 2 15,-3 0-6-15,1 2 4 16,-1 12 0-16,2 4 4 16,-4 4-4-16,-3 3 0 15,-2 3 18-15,-4 2-14 16,0 1 8-16,0 1-2 16,-2-1-8-16,-7-2 7 0,1-2-7 15,2-3-2-15,2-2 0 16,1-5 2-16,2-4-6 15,1 0-45-15,0-3-61 16,0-8-126-16,1-2-407 16</inkml:trace>
  <inkml:trace contextRef="#ctx0" brushRef="#br0" timeOffset="106887.7827">29730 8860 597 0,'0'0'4'0,"0"0"3"0,0 0-14 16,0 0-92-16</inkml:trace>
  <inkml:trace contextRef="#ctx0" brushRef="#br0" timeOffset="107499.99">29781 8676 262 0,'0'0'564'0,"0"0"-419"16,0 0-30-16,0 0 25 16,0 0-105-16,0 0-12 15,-10 14-17-15,9 14 5 16,1 5 26-16,-2 4-33 16,1 1 6-16,-3 3 3 15,-1 0-4-15,1 1-4 16,-2-5-5-16,1-5 2 15,2-9 1-15,0-7-2 16,3-9-1-16,-1-3 0 0,1-4 9 16,0 0-5-16,0-16-4 15,0-11 8-15,0-5-18 16,1-5 9-16,7-3-22 16,1-5 21-16,0-2-27 15,1 0 25-15,2 1 4 16,1 2-9-16,-1 5 9 15,2 10 0-15,1 5-5 16,0 9 3-16,1 5-9 16,0 4 11-16,-1 6 0 15,-1 0 3-15,-1 0 2 16,1 6-2-16,-1 8-3 16,-1 5 0-16,-2 7 9 0,-4 1-9 15,-6 2 4-15,0 1-2 16,-8-2 16-16,-11 0-18 15,-3-1 5-15,0-5-5 16,-1-1 7-16,1-5-7 16,1 0 0-16,5-4-11 15,1-1-9-15,4-2-88 16,4-9-163-16,7 0-365 16</inkml:trace>
  <inkml:trace contextRef="#ctx0" brushRef="#br0" timeOffset="107859.9171">30301 8690 392 0,'0'0'442'0,"0"0"-430"16,0 0 126-16,0 0 18 15,0 0-76-15,0 0-40 16,5-4-17-16,-13 16-22 0,-5 5 29 16,-5 6-14-1,0 4-4-15,3 0 7 0,1 5-14 16,3-1 8-16,5 0-13 15,6 1 12-15,0-3-14 16,0-2 2-16,19-4-12 16,7-5-4-16,9-5-95 15,1-9-12-15,-2-4-429 16</inkml:trace>
  <inkml:trace contextRef="#ctx0" brushRef="#br0" timeOffset="108369.5228">30504 8741 835 0,'0'0'121'0,"0"0"4"0,0 0 8 16,0 0-55-16,0 0-51 16,0 0-24-16,0 2-3 15,0 18 1-15,0 4 8 16,0 3 7-16,-2 1-7 15,1 2 7-15,-1-1-16 16,2 1 7-16,-1-4 5 16,1-5-12-16,-2-4 0 15,1-6 4-15,-1-6-4 16,0-4 3-16,2-1-3 16,-2 0 0-16,2-8 16 0,0-12-16 15,0-7-13-15,4-2 2 16,7-5-34-16,1-3 24 15,1 1 14-15,-1-3 5 16,-1 3-5-16,1 3 9 16,-3 3-2-16,-2 10 14 15,-1 6-10-15,-5 7 3 16,1 4 16-16,-2 3-22 16,0 0 11-16,1 0-12 15,2 5 0-15,2 15-7 16,1 6 9-16,-3 2-2 15,0 4 0-15,-3-2 13 16,2-1-11-16,-2 0 2 16,1-6-4-16,2-1 0 0,-3-4-36 15,0-2-32-15,0-6-168 16,0-6-445-16</inkml:trace>
  <inkml:trace contextRef="#ctx0" brushRef="#br0" timeOffset="108512.0028">30573 8886 740 0,'0'0'134'15,"0"0"-116"-15,0 0 94 16,0 0-100-16,82-9-12 0,-48 9-177 16,3 0-351-1</inkml:trace>
  <inkml:trace contextRef="#ctx0" brushRef="#br0" timeOffset="109321.9932">31071 8686 231 0,'0'0'249'0,"0"0"-111"15,0 0 56-15,0 0-21 16,0 0-69-16,0 0-63 16,0-5-41-16,-6 31 47 15,-2 8-5-15,-1 10-13 16,-2 4 12-16,0 5-21 16,2 0 6-16,-3-2-15 15,6-5-8-15,0-10 3 0,6-7-6 16,0-7-1-1,0-10-16-15,6-12-74 0,13 0-46 16,7-16-256-16</inkml:trace>
  <inkml:trace contextRef="#ctx0" brushRef="#br0" timeOffset="109788.4769">31299 8847 831 0,'0'0'123'0,"0"0"-37"16,0 0 43-16,0 0-78 0,0 0-37 15,0 0 20-15,0 63-22 16,-3-37 10-16,-2 4-13 16,2-2-7-16,-1-3 20 15,1-2-22-15,3-5 5 16,-1-5-5-16,1-6 11 15,0-5-11-15,0-2 0 16,0 0 0-16,0-10-5 16,0-9-11-16,0-6-21 15,0-5 7-15,0 1-47 16,0-5 0-16,0 2 9 16,0 3-15-16,0 2 71 0,5 8 12 15,1 6 21-15,0 3 10 16,2 2 5-16,-2 0 14 15,3 4 16-15,-2 1-12 16,-1 1 2-16,2 0-34 16,1 2 10-16,-2 0-20 15,4 0-5-15,3 0 2 16,3 0-9-16,5 2 1 16,1 3-11-16,0 1-22 15,0 2-50-15,-7-2-141 16,-8 3-252-16</inkml:trace>
  <inkml:trace contextRef="#ctx0" brushRef="#br0" timeOffset="109930.0946">31392 8978 379 0,'0'0'57'0,"0"0"19"15,0 0-26-15,0 0-50 16,0 0-21-16,0 0-141 15,67 16-176-15</inkml:trace>
  <inkml:trace contextRef="#ctx0" brushRef="#br0" timeOffset="110060.0956">31384 9107 258 0,'0'0'194'0,"0"0"-102"15,0 0 21-15,0 0-52 0,0 0-61 16,0 0-55-16,88 11-252 15</inkml:trace>
  <inkml:trace contextRef="#ctx0" brushRef="#br0" timeOffset="110428.0229">31587 9151 762 0,'0'0'102'0,"0"0"-15"16,0 0 13-16,0 0-28 16,0 0-52-16,0 0 9 0,77-3-8 15,-59-5-16-15,-1-1 17 16,-4-3-20-16,-2 2 0 16,-4-5 27-16,-1 1-16 15,-2-1 22-15,-1 6-17 16,-1 4-3-16,-1 2 30 15,-1 3-43-15,0 0 0 16,0 1-2-16,0 13-2 16,-1 10 2-16,-5 4 0 15,2 2 0-15,1 1 13 16,3-6-13-16,0-2 5 16,0-6-5-16,3-7-9 0,10-7 4 15,2-3-78-15,4-3-71 16,2-21-332-16</inkml:trace>
  <inkml:trace contextRef="#ctx0" brushRef="#br0" timeOffset="110772.8491">32022 8724 681 0,'0'0'194'0,"0"0"-109"15,0 0 38-15,0 0-72 0,0 0-16 16,0 0 24-16,41 41-41 16,-30-18 13-16,-1 7-12 15,-3 5 3-15,2 1 1 16,0 3-8-16,-3 0-4 15,-6 0-6-15,0-2-4 16,-3 0 19-16,-15-2-20 16,0-1 0-16,-4-4-2 15,-4-3 3-15,1-3-2 16,0-7-30-16,1-1-59 16,1-6-106-16,-2-8-435 15</inkml:trace>
  <inkml:trace contextRef="#ctx0" brushRef="#br0" timeOffset="111391.6172">31581 9032 97 0,'0'0'445'0,"0"0"-246"0,0 0-56 16,0 0 16-16,0 0-71 15,0 0-47-15,-4-13-17 16,-4 13-9-16,-3 9-12 16,0 2 43-16,3 1-35 15,2 0 4-15,1 0 3 16,5 0-11-16,0 0 8 15,0-1-15-15,4-2 4 0,8 3-4 16,5-5 0-16,2 0 0 16,3-4-4-16,2-3-11 15,2 0 4-15,-3-1-41 16,2-11-25-16,-2-5-53 16,-4 0-201-16,-4-4-256 15</inkml:trace>
  <inkml:trace contextRef="#ctx0" brushRef="#br0" timeOffset="113049.7356">22297 9238 829 0,'0'0'87'16,"0"0"-60"-16,0 0-14 15,0 0 28-15,0 0 41 16,-52 103-39-16,50-63-10 16,2-1 7-16,0 2-28 15,0-3 10-15,0-5 0 16,0-6-19-16,2-8 8 15,-2-7-11-15,0-7 1 0,0-5 4 16,0-2 1-16,0-24-2 16,-2-10-4-16,-4-9 1 15,1-1-3-15,5-4 2 16,0 3-14-16,0 1 12 16,16 9-6-16,6 9 8 15,5 7 0-15,0 11 3 16,3 10-3-16,0 0 0 15,-2 6 2-15,-5 15-5 16,-6 5 3-16,-11 3 0 16,-6 4-1-16,-4 1 9 15,-22-2-8-15,-3-3 2 16,-3-4-2-16,5-5 5 16,8-9 1-16,9-4-12 15,10-6-19-15,0-1-148 0,20-3-252 16</inkml:trace>
  <inkml:trace contextRef="#ctx0" brushRef="#br0" timeOffset="113330.8997">22654 9255 804 0,'0'0'114'0,"0"0"-10"15,0 0 4 1,0 0-21-16,0 0-37 0,0 0-38 16,-81 45 18-16,63-11-16 15,1 5-2-15,3 2 21 16,6 2-28-16,7 1 19 16,1-1-23-16,0 1 12 15,10-3-15-15,8-2 2 16,5-8-52-16,5-4-6 15,5-10-197-15,0-15-236 16</inkml:trace>
  <inkml:trace contextRef="#ctx0" brushRef="#br0" timeOffset="113893.9026">22935 9399 344 0,'0'0'531'0,"0"0"-445"16,0 0-37-16,0 0 30 15,0 0-18-15,0 0-18 16,0 43 16-16,-2-16-52 15,2 3 13-15,0 3 16 0,0 0-35 16,0 2 24-16,0-4-15 16,0-3-6-16,0-5-7 15,0-6 15-15,2-6-12 16,-2-6 0-16,2-5 1 16,-1 0-2-16,-1-18-3 15,0-11-43-15,0-5 37 16,0-5-2-16,0-3-2 15,0 0 3-15,0 0-27 16,-1 1 38-16,-1 7-6 16,2 5 12-16,0 11 4 15,0 5-9-15,0 6 14 16,0 4 11-16,0 3-22 16,0 0 9-16,0 0-9 15,5 0 2-15,9 0 10 0,5 0-3 16,-1 0-2-16,6 0-8 15,1 0 6-15,-1 0-12 16,-3 0 3-16,-3 0-14 16,-4 0-19-16,-6 0-64 15,-7 3-48-15,-1 9-65 16,0 2-44-16,-19 3 14 16,0 3 45-16</inkml:trace>
  <inkml:trace contextRef="#ctx0" brushRef="#br0" timeOffset="113964.2078">22935 9399 116 0</inkml:trace>
  <inkml:trace contextRef="#ctx0" brushRef="#br0" timeOffset="114150.7898">22935 9399 116 0,'75'79'198'0,"-78"-68"-43"16,3-4-8-16,0 0-7 0,0-4 15 0,6-3-58 16,10 0-53-16,4 0-10 15,4 0-7-15,1-5-25 16,-4 3-4-16,-9 2-41 16,-7 0-108-16,-5 12 42 15,-2 3-15-15,-19 3 87 16,-1 2 22-16,-2-1 11 15,3 0 4-15,6 1 9 16,5-2 16-16,5-4 32 16,5-3-32-16,0-2 14 15,5-3-38-15,11-1 0 16,3-5-1-16,2 0-33 16,0 0-163-16,-4 0-362 0</inkml:trace>
  <inkml:trace contextRef="#ctx0" brushRef="#br0" timeOffset="114511.5127">23214 9691 851 0,'0'0'158'16,"0"0"-78"-16,0 0 5 15,0 0-20-15,0 0-31 16,0 0-25-16,16 35 11 15,1-28-6-15,3-2-10 0,2-3 5 16,0-2-5-16,1 0 0 16,-5-9-4-16,-2-6 1 15,-4 3-4-15,-4-3-2 16,-3 0 5-16,-2 1-2 16,-3 2 6-16,0 4-4 15,0 4 19-15,0 4-6 16,0 0 14-16,0 0-27 15,0 15 2-15,0 4 4 16,-3 5 7-16,2 0-3 16,1 1-8-16,0-3 5 15,0-1-4-15,0-6-3 16,0-1-22-16,0-4-39 0,3-7-85 16,1-3-287-1</inkml:trace>
  <inkml:trace contextRef="#ctx0" brushRef="#br0" timeOffset="115187.1568">23717 9365 125 0,'0'0'570'0,"0"0"-460"16,0 0-33-16,0 0 24 15,0 0 6-15,0 0-49 0,-22 107-28 16,10-61 8-16,0 7 0 16,-4 3-9-16,1 2 15 15,-3 0-34-15,1-1 18 16,1-3-28-16,2-6 9 16,4-9-6-16,6-10-3 15,4-10-18-15,0-11-39 16,4-8-88-16,15-3-195 15</inkml:trace>
  <inkml:trace contextRef="#ctx0" brushRef="#br0" timeOffset="115749.9992">23909 9622 434 0,'0'0'380'15,"0"0"-266"-15,0 0-52 16,0 0 14-16,0 0-31 16,0 0 12-16,2 58-31 15,0-26 12-15,-2 2-34 16,0 0 27-16,0 3-7 15,0-5-21-15,0 0 17 16,0-6-7-16,0-6-9 0,0-6 5 16,0-7-2-16,0-4-10 15,0-3 3-15,0-6 0 16,0-14-4-16,0-8-2 16,0-3 6-16,0-3 0 15,0-2-30-15,0-3 21 16,0 1-5-16,1 1 8 15,5 4-3-15,3 5 9 16,0 7 0-16,0 6-5 16,0 8 7-16,0 3-3 15,1 4 1-15,-1 0 0 16,0 0 3-16,0 7-3 16,0 10 16-16,0 6 3 0,0 4-13 15,-5 2 13-15,-1 3-7 16,-1-3-11-16,-2 2 14 15,0-4-12-15,0-4-1 16,0 0-2-16,0-6-22 16,-5-2-47-16,-2-8-128 15,-3-7-358-15</inkml:trace>
  <inkml:trace contextRef="#ctx0" brushRef="#br0" timeOffset="115886.6502">23954 9835 777 0,'0'0'216'0,"0"0"-147"16,0 0 45-16,0 0-56 0,82-25-38 15,-50 21-5-15,-1-2-15 16,-1 0-15-16,-3-2-87 16,-9 1-277-16</inkml:trace>
  <inkml:trace contextRef="#ctx0" brushRef="#br0" timeOffset="116280.8031">24324 9278 384 0,'0'0'343'0,"0"0"-188"16,0 0-30-16,0 0-25 15,0 0-52-15,0 0-5 16,21 49 9-16,-10-13-19 15,2 1 2-15,-4 6-22 16,-1 3 23-16,-5 0-28 0,-3 6 1 16,0 0-4-16,-2 0-3 15,-11 2-2-15,-7-3 0 16,-2-3-64-16,-4 0-33 16,-4-9-221-16,-2-3-531 15</inkml:trace>
  <inkml:trace contextRef="#ctx0" brushRef="#br0" timeOffset="116843.9407">25446 9326 505 0,'0'0'414'0,"0"0"-361"0,0 0-45 16,0 0 66-16,0 0-7 15,0 0-62-15,100-15-10 16,-66 14-21-16,-4-2-120 16,-9 3-133-16,-9 0-304 15</inkml:trace>
  <inkml:trace contextRef="#ctx0" brushRef="#br0" timeOffset="117007.7542">25494 9584 448 0,'0'0'190'0,"0"0"-19"16,0 0-19-16,0 0 0 16,0 0-74-16,0 0-41 15,92 1-37-15,-57-5 1 16,0 4-5-16,-2 0-137 16,-7 0-441-16</inkml:trace>
  <inkml:trace contextRef="#ctx0" brushRef="#br0" timeOffset="118224.6654">27190 9680 566 0,'0'0'80'0,"0"0"-41"16,0 0-39-16,-81 19 75 0,71-16 25 16,5 2-20-16,5-2-34 15,0-1-43-15,6 1 10 16,15-2 35-16,15-1-17 15,12 0 16-15,19 0-9 16,22-7-34-16,28-6 31 16,21-1-33-16,20 0 11 15,21-1-7-15,14 1 7 16,14-1-10-16,14 3-3 16,8 0-4-16,0 2-6 15,0 5 9-15,-5 1-27 16,3 1 23-16,6 1-37 15,1-3 36-15,3 2 4 0,-10 3 4 16,-5 0-4-16,-10 0-10 16,-11 0 12-16,-16 0 0 15,-22 0 6-15,-29 2-17 16,-27 6 2-16,-32 1-39 16,-24-1 33-16,-25-2-27 15,-15-3 37-15,-8 0-2 16,-3 0 14-16,0-3-17 15,0 4 10-15,-25 1-73 16,-14 2-35-16,-18 1-174 16</inkml:trace>
  <inkml:trace contextRef="#ctx0" brushRef="#br0" timeOffset="119387.7178">26692 10432 526 0,'0'0'81'0,"0"0"-59"0,0 0 26 15,0 0 53-15,0 0 38 16,0 93-89-16,-2-53-15 15,1 5 4-15,1 2-32 16,-2 2 30-16,1-4-24 16,-1-3-5-16,1-13 8 15,-1-4-15-15,-1-11 1 16,1-6 4-16,1-6 5 16,-1-2-11-16,1-7 0 15,-1-18 11-15,-2-7-17 16,4-6 6-16,0-3-3 15,0 0-8-15,0 1-6 16,0 2 14-16,10 1 3 0,0 7 0 16,0 7-4-16,3 9 4 15,-2 9 0-15,4 3-10 16,-3 2 13-16,-2 0-3 16,3 10 0-16,-3 8 11 15,-3 5-21-15,0 1 26 16,-7 4-12-16,0 0 13 15,-3 0-14-15,-16 0 26 16,-2-5-24-16,0-1-2 16,2-6 7-16,4-5-10 15,6-4-5-15,8-7-60 16,1 0-153-16,0-8-268 0</inkml:trace>
  <inkml:trace contextRef="#ctx0" brushRef="#br0" timeOffset="119670.5754">27103 10528 395 0,'0'0'292'0,"0"0"-211"15,0 0 21-15,0 0-6 0,0 0-18 16,-103 40-1-16,81-12-35 16,1 2 1-16,7 4 1 15,4 0-35-15,9-1 21 16,1-3-30-16,6-4 7 16,15-4-17-16,5-1 10 15,6-8-38-15,-1-2-91 16,2-8-228-16,-2-3-351 15</inkml:trace>
  <inkml:trace contextRef="#ctx0" brushRef="#br0" timeOffset="120926.7867">27228 10535 408 0,'0'0'101'0,"0"0"5"15,0 0 74-15,0 0-33 16,0 0-60-16,0 0-51 16,-9-6-29-16,8 20 27 15,1 5 16-15,0 4-23 16,0 1 3-16,0 1-27 16,0-2 26-16,0-1-28 15,0-3 8-15,0-7-5 16,0-4-4-16,0-3 0 15,0-2 4-15,0-3 11 16,0 0-21-16,0-11 6 0,0-8-28 16,0-5 27-16,0-3-18 15,0-1 6-15,0 0 9 16,0 1-28-16,0-1 26 16,0 2 3-16,0 4 2 15,0 3-2-15,0 5 6 16,0 5-1-16,0 4 2 15,0 2 5-15,0 2-9 16,0-1 9-16,1 2-1 16,5 0 6-16,5 0-1 15,2 0-3-15,2 0-6 16,6 0 8-16,3 0-12 0,0 0 0 16,3 0-29-16,-5 0-43 15,-6 7-189-15,-11 3-58 16,-5 4-250-16</inkml:trace>
  <inkml:trace contextRef="#ctx0" brushRef="#br0" timeOffset="121068.6984">27269 10592 212 0,'0'0'173'0,"0"0"-76"16,0 0 10-16,0 0-8 15,0 0-25-15,91 4-55 16,-67-6-19-16,-5 2-49 15,-9 0-65-15,-7 0-95 0,-3 12-86 16</inkml:trace>
  <inkml:trace contextRef="#ctx0" brushRef="#br0" timeOffset="121194.9921">27332 10703 197 0,'0'0'147'0,"0"0"-55"0,0 0-19 16,0 0 26-16,-20 79-22 15,23-68-39-15,14-5-22 16,5 0-16-16,3-6-91 15,-1 0-221-15</inkml:trace>
  <inkml:trace contextRef="#ctx0" brushRef="#br0" timeOffset="121361.8042">27506 10799 233 0,'0'0'627'0,"0"0"-540"0,0 0-27 15,0 0-14-15,0 0 32 16,0 0-55-16,8 37-19 16,0-20-4-16,3-3-53 15,-1-4-107-15,2-7-211 16</inkml:trace>
  <inkml:trace contextRef="#ctx0" brushRef="#br0" timeOffset="121999.9586">27676 10411 478 0,'0'0'117'0,"0"0"-49"15,0 0 40-15,0 0-16 16,0 0-15-16,0 0-35 16,70 41-8-16,-54-9 14 15,-4 3-24-15,-3 2-11 16,-6 4 24-16,-3 0-33 15,0 5 7-15,-4-3 1 16,-11-2 5-16,-3-4-21 16,3-6 9-16,2-6-10 15,2-6-35-15,2-6-139 0,2-9-146 16</inkml:trace>
  <inkml:trace contextRef="#ctx0" brushRef="#br0" timeOffset="122274.7151">28073 10707 548 0,'0'0'374'0,"0"0"-282"15,0 0 17-15,0 0-30 16,0 0-62-16,0 0-9 16,9-31-8-16,0 15-157 15,2 1-231-15</inkml:trace>
  <inkml:trace contextRef="#ctx0" brushRef="#br0" timeOffset="122770.0381">28225 10480 856 0,'0'0'117'0,"0"0"-98"15,0 0 74-15,0 0-4 16,0 0-28-16,0 88-10 16,0-57-48-16,0-1 27 15,3-2-30-15,0-1 4 16,-3-7 2-16,0-6-6 16,0-5 0-16,0-6 13 15,0-3-9-15,0 0-4 16,0-9 0-16,0-18-27 15,0-2 23-15,0-5-10 0,0-3 10 16,0-2-5-16,0-4-35 16,0 1 36-16,7 4-1 15,7 7-12-15,-2 8 18 16,1 12 3-16,0 5-1 16,0 6-7-16,0 0 16 15,-3 16-8-15,2 4 0 16,-4 5 6-16,-5 2-5 15,-3 0 7-15,0 1-1 16,0-4 12-16,-11-1-11 16,-4-6-1-16,2-3-7 15,4-2 0-15,4-5-6 0,4-2-74 16,1-5-159 0,0 0-401-16</inkml:trace>
  <inkml:trace contextRef="#ctx0" brushRef="#br0" timeOffset="123062.0581">28583 10374 363 0,'0'0'282'16,"0"0"-179"-16,0 0 67 0,0 0-42 16,0 0-51-16,0 0-3 15,-66 56-35-15,59-30-6 16,1 1 7-16,4-2-38 16,2-1 18-16,0 0-20 15,0-2 4-15,6-3-11 16,6-2-1-16,2-2-66 15,1-4-100-15,4-3-283 16</inkml:trace>
  <inkml:trace contextRef="#ctx0" brushRef="#br0" timeOffset="123609.3144">28797 10453 643 0,'0'0'146'16,"0"0"-83"-16,0 0 78 16,0 0-30-16,0 0-69 15,0 0 11-15,0 93-23 16,0-63-3-16,0 1 1 15,0 1-24-15,0 1 19 0,0-4-22 16,0-7 2-16,0-8 2 16,0-5-4-16,0-8-1 15,0-1 8-15,0 0-2 16,0-17-12-16,0-10 5 16,0-2-16-16,0-2 12 15,0-2-17-15,0 1 13 16,0-4 7-16,0 1-3 15,0-2 5-15,0 0 0 16,8 5 1-16,0 5-12 16,1 6 11-16,-1 8 0 15,1 6 0-15,0 2 3 0,0 5 1 16,-1 0-2-16,-1 5-2 16,1 15 16-16,-3 4-12 15,0 4 11-15,-2 3 0 16,-3 0-7-16,0-5 0 15,0 3-8-15,0-6 0 16,0-3-6-16,0 0-27 16,-3-5-79-16,-6-5-188 15,2-6-470-15</inkml:trace>
  <inkml:trace contextRef="#ctx0" brushRef="#br0" timeOffset="123739.1894">28805 10615 802 0,'0'0'156'0,"0"0"-120"0,0 0 31 16,0 0-58-16,0 0-9 15,102-26-101-15,-79 22-326 16</inkml:trace>
  <inkml:trace contextRef="#ctx0" brushRef="#br0" timeOffset="124033.6819">29062 10498 730 0,'0'0'95'0,"0"0"-10"15,0 0 42-15,0 0-14 16,0 0-60-16,-5 91-11 15,-2-56 9-15,-1 6-16 16,-4 1-10-16,0 2 17 16,0-2-42-16,1-6 25 15,3-4-25-15,2-5 2 16,3-5-8-16,3-6-6 16,0-4-35-16,0-12-148 15,0 0-352-15</inkml:trace>
  <inkml:trace contextRef="#ctx0" brushRef="#br0" timeOffset="124539.5544">29150 10754 699 0,'0'0'88'0,"0"0"-36"15,0 0 88-15,0 0-13 16,0 0-43-16,0 0-54 16,1 75 24-16,-1-51-34 15,0 3 8-15,0 1-2 0,0-5-21 16,0 1 9-16,0-4-13 16,0-3 3-16,0-8 5 15,0 1-9-15,0-7 1 16,0-2-4-16,0-1 4 15,0 0-1-15,2-16 0 16,3-5-19-16,-2-2 17 16,2-1-22-16,-1-2-6 15,1-2 28-15,-2 1-15 16,0-1 17-16,0 8 0 16,1 1 9-16,1 7-12 15,-2 3 3-15,0 5 0 16,-2 3 0-16,1 0 6 15,-1 1-6-15,1 0 0 16,1 0 7-16,1 0-15 0,3 0 10 16,1 0-2-16,3 0 2 15,0 1 2-15,4 3-5 16,2-1 1-16,-1 4-24 16,2-3-32-16,-3 0-75 15,0-1-88-15,-9-2-59 16,-5 2-212-16</inkml:trace>
  <inkml:trace contextRef="#ctx0" brushRef="#br0" timeOffset="124703.9246">29282 10864 342 0,'0'0'161'0,"0"0"-62"16,0 0 45-16,0 0-73 15,0 0-27-15,80 3-42 16,-63-3-2-16,-5 0 0 15,-4 0-69-15,-6 0-53 16,-2 8-87-16,0 2-125 16</inkml:trace>
  <inkml:trace contextRef="#ctx0" brushRef="#br0" timeOffset="124817.7828">29315 10981 243 0,'0'0'134'15,"0"0"-31"-15,0 0-31 16,0 0-20-16,0 0-41 15,0 0-11-15,37 31-100 0,-29-29-259 16</inkml:trace>
  <inkml:trace contextRef="#ctx0" brushRef="#br0" timeOffset="124998.6717">29315 10981 742 0,'30'95'276'0,"-30"-95"-229"15,1 0 103-15,13 0-66 16,5 0-68-16,3 0 0 16,4-2-5-16,1-4-19 15,0-1 8-15,-2-1-118 0,-6-5-186 16,-4 1-339-16</inkml:trace>
  <inkml:trace contextRef="#ctx0" brushRef="#br0" timeOffset="125656.9991">29713 10305 318 0,'0'0'265'0,"0"0"-114"15,0 0-19-15,0 0-5 16,0 0-66-16,0 0-56 16,8 34 69-16,0-1-32 15,2 1-31-15,0 7 40 16,-1 4-27-16,1-1 1 15,-2 5 8-15,-5-2-25 0,-3 5 3 16,0-1-9-16,-6-1 12 16,-15-2-18-16,-2-6 7 15,-4-6-4-15,1-5 1 16,2-6-42-16,6-8-37 16,6-6-94-16,8-9-430 15</inkml:trace>
  <inkml:trace contextRef="#ctx0" brushRef="#br0" timeOffset="125979.6748">30140 10398 702 0,'0'0'154'0,"0"0"11"16,0 0-38-16,0 0-18 15,0 0-83-15,0 0-18 0,-5 35 55 16,4-7-56-1,1 4 18-15,0-3-25 16,0 0 11-16,0-1-7 0,0-3-4 16,-2-3-65-16,-5-3-69 15,-2-9-332-15</inkml:trace>
  <inkml:trace contextRef="#ctx0" brushRef="#br0" timeOffset="126114.5426">30044 10578 684 0,'0'0'207'0,"0"0"-152"16,0 0 30-16,0 0-54 15,97-27-31-15,-62 27-35 16,-4 0-343-16</inkml:trace>
  <inkml:trace contextRef="#ctx0" brushRef="#br0" timeOffset="126848.4745">30440 10270 249 0,'0'0'102'0,"0"0"-10"0,0 0 67 16,0 0-27-16,0 0-47 16,0 0 56-16,4 24-25 15,-11 1-47-15,0 3-9 16,1 8-39-16,3 0 20 15,1 4-11-15,0-4-6 16,1-2-4-16,-1-2-19 16,2-8 18-16,0-7-19 15,-1-4 2-15,-1-9 5 16,1-4-1-16,-1 0-5 16,1-13-1-16,-2-14-21 15,3-7 19-15,0-3 1 0,0-4-27 16,0-1 28-16,0-3-23 15,9 1 16-15,3 2 2 16,4 11-27-16,1 9 28 16,1 10-4-16,-1 7-19 15,0 5 19-15,-1 0 3 16,-1 7 5-16,-2 11 3 16,-3 5 7-16,-6 4-10 15,-4 0 0-15,0 0 2 16,-9-2 3-16,-12-3-2 15,-2-5 11-15,3-2-14 16,1-3-8-16,8-4 2 16,5-4-105-16,6-4-261 0,0 0-176 15</inkml:trace>
  <inkml:trace contextRef="#ctx0" brushRef="#br0" timeOffset="127136.7502">30750 10281 467 0,'0'0'321'0,"0"0"-153"16,0 0-49-16,0 0-42 16,0 0-18-16,0 0-38 15,-42 55 10-15,23-22 18 16,1 3-40-16,8-1 14 15,4-2-9-15,4-3-2 0,2-2-12 16,0-4 0-16,12-4-9 16,12-6 4-16,3-4-28 15,4-8-96-15,-1-2-146 16,-3 0-335-16</inkml:trace>
  <inkml:trace contextRef="#ctx0" brushRef="#br0" timeOffset="127660.9467">30996 10378 756 0,'0'0'169'0,"0"0"-112"0,0 0 27 15,0 0 34-15,0 0-59 16,-7 72-39-16,7-44 32 16,-2 2-27-16,2 1 1 15,0-2 2-15,0-3-18 16,0-2 4-16,0-4-14 16,0-6 1-16,0-6-1 15,0-4 2-15,0-4-2 16,0-2 13-16,0-17-13 0,0-6-23 15,2-6 13 1,1-3-19-16,0-2 24 0,-2-3-26 16,1-3 31-16,1 2-9 15,0-3 17-15,5 4-8 16,2 10 0-16,-3 4 0 16,2 8-10-16,0 9 12 15,-5 4-2-15,2 4 1 16,-1 0 11-16,1 1-12 15,3 16 2-15,0 6 2 16,-2 9 21-16,2 2-23 16,-5 0 0-16,1-3 15 15,-5-2-3-15,0-5-16 16,0-4 2-16,0-3-17 0,0-3-23 16,-5-4-71-16,-5-5-173 15,0-5-413-15</inkml:trace>
  <inkml:trace contextRef="#ctx0" brushRef="#br0" timeOffset="127789.5061">31014 10519 561 0,'0'0'371'0,"0"0"-271"16,0 0 1-16,0 0-10 16,0 0-81-16,0 0-5 15,92-26-5-15,-62 26-125 16,-4 0-275-16</inkml:trace>
  <inkml:trace contextRef="#ctx0" brushRef="#br0" timeOffset="128093.7737">31269 10473 613 0,'0'0'308'15,"0"0"-244"-15,0 0 54 16,0 0-30-16,0 0-48 15,0 0-7-15,60 11-24 16,-59 7-3-16,-1-1-1 16,0-2 5-16,-1 0-10 15,-10-2 0-15,0 0-12 0,1-6 5 16,3 1-2 0,5-4 4-16,2-2-9 0,0-1 21 15,0 1-15-15,6-1 8 16,11 3 0-16,2 1 4 15,2 1-4-15,0 2-6 16,3 0-58-16,0-2-102 16,-3 0-547-16</inkml:trace>
  <inkml:trace contextRef="#ctx0" brushRef="#br0" timeOffset="129340.6644">31002 10271 651 0,'0'0'165'0,"0"0"-46"15,0 0 7-15,0 0-55 16,0 0-60-16,0 0 12 0,0 0 3 16,-25 73-5-16,17-37 11 15,4 2-14-15,2 1 10 16,2-1-10-16,0-1-12 16,0-4 20-16,0-5-26 15,0-3 0-15,6-5 3 16,-3-7 9-16,1-4-19 15,0-7 7-15,-3-2 0 16,2-2-11-16,2-15 11 16,-2-7-9-16,0-2 0 15,-3-4-13-15,0-1 10 16,0-1-21-16,0-1 1 0,-2-4 27 16,-4 0-18-16,2-1 21 15,-3 4-6-15,2 4 15 16,2 4-15-16,0 10 8 15,3 3 0-15,0 4 24 16,0 4-20-16,0 1 12 16,0 2 17-16,0 1-21 15,1 1 16-15,5 0-8 16,6 0-12-16,2 0 21 16,2 1-29-16,5 5 7 15,3 3 1-15,3-3 13 16,1 3-32-16,0-2 11 15,1-2-1-15,-6 2-9 0,-4-1-65 16,-5 1-47-16,-9 3-104 16,-5-1-185-16</inkml:trace>
  <inkml:trace contextRef="#ctx0" brushRef="#br0" timeOffset="129504.9138">31092 10464 364 0,'0'0'198'0,"0"0"-50"16,0 0 34-16,0 0-43 16,0 0-87-16,0 0-5 15,52-3-47-15,-27 1-7 0,-4-1-71 16,-8 3-251-16,-8 0-131 16</inkml:trace>
  <inkml:trace contextRef="#ctx0" brushRef="#br0" timeOffset="129647.8215">31060 10635 340 0,'0'0'143'16,"0"0"-57"-16,0 0-39 16,0 0-47-16,0 0-1 15,93 13-233-15</inkml:trace>
  <inkml:trace contextRef="#ctx0" brushRef="#br0" timeOffset="130647.7627">31671 10514 136 0,'0'0'639'0,"0"0"-497"15,0 0-38-15,0 0 41 16,0 0-46-16,0 0-65 16,0-28 21-16,0 23-32 15,0 0-18-15,0 3 6 16,0 1-10-16,0 1-2 0,0 0-38 16,1 0-84-16,2 0-248 15</inkml:trace>
  <inkml:trace contextRef="#ctx0" brushRef="#br0" timeOffset="131048.9474">31651 10218 569 0,'0'0'154'0,"0"0"-33"0,0 0 27 16,0 0-35-16,0 0-73 16,0 0-10-16,9 18 12 15,3 3-15-15,3 7 13 16,-3 5-24-16,-2 2-9 15,-4 5 23-15,-4-3-23 16,-2 2 3-16,0 0-10 16,-18-2 9-16,-7 3-14 15,-4-4 14-15,-1-2-2 0,3-3-7 16,3-4-5 0,5-8-1-16,9-4-52 0,5-5-49 15,2-10-135-15,3 0-287 16</inkml:trace>
  <inkml:trace contextRef="#ctx0" brushRef="#br0" timeOffset="131784.9252">32012 10304 549 0,'0'0'234'16,"0"0"-171"-16,0 0-40 0,0 0 99 16,0 0-24-16,0 0-60 15,-4 97 21-15,2-68-14 16,1 1-44-16,-4-6 36 15,1-3-29-15,-1-7-1 16,2-7 2-16,3-5 5 16,0-2-8-16,0 0-6 15,0-9 0-15,0-12 18 16,0-4-18-16,0-4 0 16,0-4 0-16,0-2-13 15,0-3 12-15,0-1-18 16,3 5 19-16,3 9-6 0,3 6 6 15,1 5 0-15,4 6-2 16,-2 4-1-16,3 2-9 16,-2 2 12-16,2 0 0 15,-3 0 3-15,0 10 2 16,-5 8-5-16,1 2 13 16,-3 9 1-16,-5 0 1 15,0 2-10-15,0 3-4 16,-2-1 29-16,-4-3-19 15,0-4-1-15,1-3 3 16,2-6-2-16,2 0-16 16,1-5 5-16,0-3 0 15,0-4-9-15,0 1-7 0,0-5-48 16,0 2 6 0,7-3-178-16,-1 0-196 0</inkml:trace>
  <inkml:trace contextRef="#ctx0" brushRef="#br0" timeOffset="132468.9318">31967 10325 580 0,'0'0'208'0,"0"0"-43"15,0 0-94-15,0 0 12 16,0 0-52-16,0 0 26 16,-4 71 7-16,-1-37-43 15,1 3 1-15,-3-1 9 16,-1 0-28-16,2-2 22 0,0-3-25 16,1-4 9-16,4-9-2 15,1-5-7-15,0-7 0 16,0-6-3-16,0 0 15 15,0-8 1-15,1-17-13 16,7-6 4-16,-2-5-9 16,-2-6 5-16,3-4-9 15,1-4 3-15,1-6-41 16,2 0 38-16,5 3-5 16,-1 7-16-16,3 9 30 15,3 12-20-15,-2 10 19 16,2 8 1-16,-3 4-4 0,-5 3-1 15,0 0 8-15,-2 7-3 16,-2 14 22-16,0 7-19 16,-6 6 14-16,-3 2 11 15,0 5-20-15,-4 0 22 16,-13 0-11-16,-1-4-11 16,-1-6 8-16,0-4-10 15,2-6-4-15,4-3-2 16,5-5-8-16,5-5-37 15,3-5-69-15,0-3-241 16,2 0-471-16</inkml:trace>
  <inkml:trace contextRef="#ctx0" brushRef="#br0" timeOffset="132804.9662">32498 10263 587 0,'0'0'233'0,"0"0"-84"15,0 0-21-15,0 0-30 0,0 0-68 16,0 0 8-16,-58 48 14 16,36-19-32-16,1 5 15 15,6 2-34-15,2-2 14 16,7-2-3-16,6-3-7 16,0-2-5-16,3-6 0 15,11-4-9-15,7-7-6 16,5-5-77-16,2-5-48 15,0 0-218-15</inkml:trace>
  <inkml:trace contextRef="#ctx0" brushRef="#br0" timeOffset="133339.9894">32691 10291 579 0,'0'0'204'16,"0"0"-97"-16,0 0 5 16,0 0-27-16,0 0-15 15,0 0-30-15,-3 52 29 16,-2-23-46-16,-1-1 13 16,2 0-5-16,1 1-27 15,1 1 13-15,-1-2-12 16,2-1-2-16,-2-4 14 0,-2-3-12 15,2-4-5-15,2-5 0 16,-1-4 8-16,1-5-7 16,1-2-1-16,0 0 0 15,0-14-1-15,0-11-46 16,0-1 32-16,0-5-11 16,1-1-22-16,5-2 32 15,0-2-12-15,0 2 10 16,2 0 16-16,1 7-11 15,0 4 13-15,-3 9 0 16,-2 5-3-16,2 5 3 16,-5 4 6-16,2 0 2 15,2 0 14-15,-1 2-21 0,4 12 17 16,-2 6 9 0,3 5-26-16,-5 2 24 0,-1 1-9 15,0-4-9-15,-3 0 7 16,0-2-11-16,0-2 4 15,0-1-7-15,0-5-26 16,-1-2-18-16,-8-2-84 16,-1-7-263-16</inkml:trace>
  <inkml:trace contextRef="#ctx0" brushRef="#br0" timeOffset="133480.494">32661 10514 154 0,'0'0'571'0,"0"0"-516"0,0 0-39 16,0 0 5-16,80-34-21 15,-54 26-179-15</inkml:trace>
  <inkml:trace contextRef="#ctx0" brushRef="#br0" timeOffset="133790.58">32965 10316 474 0,'0'0'262'0,"0"0"-225"15,0 0 29-15,0 0 102 16,0 0-70-16,-4 73-29 15,-8-42-14-15,-2 1-4 16,-2 5-19-16,2 0 9 16,-2 0-17-16,1 2-8 15,0-2-2-15,5-2-8 16,1-2-3-16,6-8-3 16,1-6-12-16,2-6-36 15,0-3-98-15,8-10-182 16,7 0-72-16</inkml:trace>
  <inkml:trace contextRef="#ctx0" brushRef="#br0" timeOffset="134259.8738">33074 10589 899 0,'0'0'48'16,"0"0"-8"-16,0 0 85 16,0 0-37-16,0 0-36 15,-18 92-25-15,15-59 14 16,0 2-26-16,0-1-4 16,1-3 16-16,1-3-18 0,1-10-8 15,-3-7-1-15,3-5 19 16,0-5-16-16,0-1-2 15,0-1-2-15,4-18-12 16,6-6-18-16,0-3 11 16,2-3-11-16,-3 1-24 15,-3 4 30-15,-3 1 2 16,0 6 23-16,-1 2-5 16,2 7 16-16,-1 3-7 15,-2 5 22-15,2 1-22 0,0 1 26 16,0-2-19-1,3 2-2-15,3 0 15 0,6 0-24 16,3 0 13 0,-2 0-7-16,4 0 4 0,-1 0-9 15,4 0-1-15,-1 3-51 16,-4 4-12-16,-6-1-169 16,-9 0-203-16</inkml:trace>
  <inkml:trace contextRef="#ctx0" brushRef="#br0" timeOffset="134412.0419">33181 10773 219 0,'0'0'263'15,"0"0"-129"-15,0 0-18 16,0 0 26-16,0 0-110 0,0 0-32 16,72 10-16-16,-59 0-118 15,-10 0-80-15,-3 4-230 16</inkml:trace>
  <inkml:trace contextRef="#ctx0" brushRef="#br0" timeOffset="134522.7273">33178 10910 91 0,'0'0'354'0,"0"0"-188"15,0 0-17-15,0 0-9 16,0 0-78-16,0 0-42 16,0 18-20-16,23-18-73 15,-1 0-304-15</inkml:trace>
  <inkml:trace contextRef="#ctx0" brushRef="#br0" timeOffset="134806.1894">33351 10909 100 0,'0'0'577'15,"0"0"-453"-15,0 0 48 16,0 0-46-16,0 0-73 15,0 0-11-15,77 17-40 16,-77-5 15-16,0-4-17 16,0 1 0-16,-5 0 0 15,-1-1 9-15,1-3-1 16,2-1-8-16,3-3 0 16,0-1 5-16,2 0-7 0,18 0 2 15,5 0-20-15,5-10-32 16,-2-4-59-16,-4-4-108 15,-6-4-126-15</inkml:trace>
  <inkml:trace contextRef="#ctx0" brushRef="#br0" timeOffset="135057.9809">33627 10481 797 0,'0'0'56'0,"0"0"48"0,0 0 9 16,0 0 7-16,47 80-67 15,-36-44-15-15,-5 5-4 16,-6 5-27-16,0 0 5 16,-4 2-7-16,-17-2-5 15,-7 1-2-15,-5 4-70 16,-3-1-124-16,-11 5-220 15,-12-1-144-15</inkml:trace>
  <inkml:trace contextRef="#ctx0" brushRef="#br0" timeOffset="135775.7931">26962 11580 938 0,'0'0'124'0,"0"0"-112"16,0 0 101-16,0 0-50 16,1 96-39-16,-1-58 9 15,0-1-33-15,0 0 6 16,0-2-12-16,0-3-10 16,-4-6-44-16,-4-7-126 15,-5-10-298-15</inkml:trace>
  <inkml:trace contextRef="#ctx0" brushRef="#br0" timeOffset="135932.0957">26874 11855 508 0,'0'0'323'0,"0"0"-184"0,0 0-65 16,0 0 26-16,0 0-83 15,83-19 7-15,-43 17-24 16,3 2-17-16,-1-1-108 15,-7-2-380-15</inkml:trace>
  <inkml:trace contextRef="#ctx0" brushRef="#br0" timeOffset="136471.822">27376 11679 739 0,'0'0'183'0,"0"0"-88"15,0 0 6-15,0 0-30 16,0 0-51-16,0 0 27 16,-3 47-17-16,3-15 0 15,0 4-6-15,0 4 6 16,0 2 0-16,2-4-28 15,2-5 15-15,1-4-17 16,-1-5 4-16,-1-10-4 16,-1-6 2-16,-1-5-2 15,-1-3 11-15,0-8-1 0,0-15-20 16,0-7-19 0,0-4 7-16,0 0 2 0,-1-2-35 15,1-3 10-15,0 1 24 16,0 3-45-16,8 8 15 15,7 4 0-15,5 10 32 16,-2 4 10-16,4 5 9 16,0 4 0-16,-1 0 6 15,-3 0 4-15,-2 4-10 16,-5 10 8-16,-6 6-4 16,-5 4 37-16,0 0-27 15,-11 3 11-15,-11-1 13 0,-2-1-35 16,0-1 15-16,0-3-18 15,6-5-17-15,9-4-17 16,9-8-103-16,0-4-301 16</inkml:trace>
  <inkml:trace contextRef="#ctx0" brushRef="#br0" timeOffset="136737.5126">27749 11716 608 0,'0'0'208'15,"0"0"-53"-15,0 0-31 16,0 0-50-16,0 0-16 0,0 0-30 16,-60 52 5-16,47-20 16 15,1 1-37-15,5 3 22 16,5 0-34-16,2-4 8 15,0-3 5-15,2-4-11 16,11-5-2-16,3-3 0 16,5-6-44-16,7-5-101 15,2-6-243-15,0 0-115 16</inkml:trace>
  <inkml:trace contextRef="#ctx0" brushRef="#br0" timeOffset="137265.6527">28008 11814 660 0,'0'0'221'0,"0"0"-116"16,0 0-11-16,0 0-7 15,0 0-40-15,0 0 5 16,0 75-8-16,0-43-36 16,0-1 34-16,0-2-35 15,0-2-1-15,0-6 7 0,0-5-8 16,0-6-5-16,0-6 12 16,0-4-3-16,0 0-9 15,3-13 0-15,2-8-43 16,-2-8 29-16,-1-3-29 15,-2-2 10-15,1 1 7 16,-1-3-41-16,0 1 55 16,0 3 1-16,0 9 4 15,0 3-3-15,2 6 10 16,-1 6 0-16,1 4 26 16,2 1-25-16,0 2 29 15,2-1-3-15,2 2-17 0,1 0 29 16,4 0-4-1,4 0-7-15,2 0 7 0,2 0-32 16,-2 2 4-16,1 2-7 16,0 0 11-16,0 1-32 15,1-2-2-15,-6 3-63 16,-8 2-106-16,-7 1-325 16</inkml:trace>
  <inkml:trace contextRef="#ctx0" brushRef="#br0" timeOffset="137402.0474">28138 11908 391 0,'0'0'225'16,"0"0"-22"-16,0 0-10 15,0 0-71-15,0 0-67 16,0 0-29-16,75 8-24 0,-54-8-4 16,-2 0-45-16,-8 0-173 15,-5 0-168-15</inkml:trace>
  <inkml:trace contextRef="#ctx0" brushRef="#br0" timeOffset="137554.0571">28202 12003 95 0,'0'0'482'0,"0"0"-265"15,0 0-49-15,0 0-28 16,0 0-77-16,0 0 0 16,-3 26-52-16,17-26-5 15,7 0-12-15,0 0-57 16,-3 0-286-16</inkml:trace>
  <inkml:trace contextRef="#ctx0" brushRef="#br0" timeOffset="137872.8096">28346 12051 339 0,'0'0'532'0,"0"0"-406"15,0 0-4-15,0 0-27 16,0 0-38-16,0 0-56 15,83-20 6-15,-77 20-5 16,-4 8 9-16,-2-1-20 16,0 2 13-16,0 0-4 15,-2-2 3-15,-4-3 4 0,2 0-7 16,4 0 0 0,0 0 2-16,0 2-10 0,0-1-1 15,0 2-6-15,4 3 11 16,-1 1-5-16,-3 0 5 15,0 0 4-15,0 1-8 16,-13-1 8-16,-1-3 3 16,-2 0 3-16,2-1 0 15,4-3-6-15,9-1 0 16,1-3-113-16,0 0-292 16</inkml:trace>
  <inkml:trace contextRef="#ctx0" brushRef="#br0" timeOffset="138165.1171">28634 11690 848 0,'0'0'146'0,"0"0"-56"15,0 0 21-15,0 0-42 16,80 28-38-16,-61-6 13 16,-4 6-19-16,-2 5-18 0,-6-1 4 15,-7 4-3 1,0-4-5-16,-7 0 13 0,-13-1-13 16,-4-4-2-16,-3-1-1 15,0-2-54-15,-1-6-59 16,4-4-415-16</inkml:trace>
  <inkml:trace contextRef="#ctx0" brushRef="#br0" timeOffset="138795.4974">28998 12025 674 0,'0'0'242'15,"0"0"-96"-15,0 0-9 0,0 0-57 16,0 0-6-16,0 0-42 16,0-52-12-16,6 43 8 15,-2 2-27-15,-4 6 4 16,0 1-5-16,0 0-3 16,0 4 2-16,0 9-19 15,-6 0-59-15,6-2-13 16,0-5-221-16,0-6-332 15</inkml:trace>
  <inkml:trace contextRef="#ctx0" brushRef="#br0" timeOffset="139283.518">29205 11768 742 0,'0'0'238'0,"0"0"-157"16,0 0-6-16,0 0 4 16,0 0-2-16,-2 78-62 15,2-45 16-15,0 2-11 16,0-2-19-16,0-4 20 16,0-4-17-16,0-7 2 15,0-5-6-15,0-6 8 16,0-5-8-16,0-2 7 0,0-2 0 15,2-15-3-15,-2-8-4 16,0-3-27-16,0-5 22 16,0 0-32-16,0-4 9 15,0-1 27-15,0 1-33 16,0 3 21-16,0 4 7 16,7 7-14-16,7 5 12 15,-1 4 6-15,2 7 2 16,3 4-1-16,-2 1 4 15,-1 2-7-15,-1 2 4 16,-4 15 0-16,-2 6 13 16,-5 4-2-16,-3-1-5 15,0 2 4-15,-9-3-4 16,-8-4 11-16,-2-1-17 16,1-5 3-16,6-3-8 0,3-5-14 15,7-6-100-15,2-1-323 16</inkml:trace>
  <inkml:trace contextRef="#ctx0" brushRef="#br0" timeOffset="139601.9423">29560 11676 643 0,'0'0'160'16,"0"0"-22"-16,0 0-26 16,0 0-23-16,0 0-61 15,0 0 21-15,-45 50 0 16,29-22-32-16,1 3 46 16,4 0-55-16,5 3 11 15,3-3-3-15,3-1-7 16,0-4-2-16,0-1-7 15,12-3 1-15,4-3-4 16,1-7 3-16,1-1-49 16,2-3-32-16,0-8-169 15,-1 0-463-15</inkml:trace>
  <inkml:trace contextRef="#ctx0" brushRef="#br0" timeOffset="140175.0896">29775 11723 282 0,'0'0'545'0,"0"0"-403"16,0 0-39-16,0 0-8 0,0 0-31 15,0 0-54-15,0 28 49 16,0-4-12-16,0 5-43 16,0 1 27-16,0 2-20 15,-4-1-2-15,3 0-4 16,-2-3-5-16,3-4 0 16,0-6 6-16,0-6 2 15,-2-5-8-15,2-7 0 16,0 0 2-16,0-3 7 15,0-15-8-15,0-6-1 16,0-5 0-16,0 2-2 16,0-5 2-16,0-1-2 15,3 1-20-15,4-2 21 0,-1 3-8 16,1 3 3 0,2 4-2-16,-2 6 7 0,1 6 1 15,-2 4 0-15,0 3-4 16,3 1-2-16,-3 4 6 15,1 0 0-15,3 0 1 16,-1 13 6-16,2 7-1 16,-1 6 1-16,-2 0 1 15,-2 5 0-15,-3-2-8 16,-2 0 4-16,-1-3-5 16,0-4 4-16,0-3-6 15,0-4-1-15,0-4-81 16,0-5-68-16,0-4-401 15</inkml:trace>
  <inkml:trace contextRef="#ctx0" brushRef="#br0" timeOffset="140310.9612">29804 11911 624 0,'0'0'94'16,"0"0"-90"-16,0 0-4 15,87-13-49-15,-64 9-354 16</inkml:trace>
  <inkml:trace contextRef="#ctx0" brushRef="#br0" timeOffset="140687.8908">30138 11748 495 0,'0'0'333'0,"0"0"-235"16,0 0-12-16,0 0 50 0,0 0-65 15,0 0-18-15,-32 92-9 16,18-56-21-16,2 2 10 16,2 1-30-16,-2-1 6 15,3-1 6-15,1-3-8 16,-2-3-7-16,4-6 0 16,2-3 1-16,-1-7-5 15,5-7-95-15,0-8-72 16,0 0-289-16</inkml:trace>
  <inkml:trace contextRef="#ctx0" brushRef="#br0" timeOffset="141181.7111">30148 11976 544 0,'0'0'306'16,"0"0"-238"-16,0 0 28 16,0 0-15-16,0 0 20 15,0 0-76-15,17 72-5 16,-17-42 14-16,0-1-29 16,0 2 24-16,0 1-11 15,-1-5-15-15,-2 0 11 0,-1-7-11 16,2-7-3-1,2-6 0-15,0-7-6 0,0 0 2 16,0-6-13-16,0-12-39 16,0-4 39-16,0-6-27 15,0 0 21-15,0 0 7 16,0-1-3-16,0 2 19 16,0 0 0-16,0 2 0 15,0 4 13-15,0 3-5 16,0 3 8-16,0 2 19 15,0 4-30-15,2 2 19 16,3 3 0-16,0 1-13 16,1 2 14-16,1 1-15 15,4 0-6-15,1 0 19 16,3 0-23-16,2 0 11 0,3 0-11 16,-1 0 2-16,2 0-4 15,-3 0 2-15,-3 4-59 16,-6 1-47-16,-3 1-194 15,-6 3-186-15</inkml:trace>
  <inkml:trace contextRef="#ctx0" brushRef="#br0" timeOffset="141346.9478">30229 12087 526 0,'0'0'162'0,"0"0"-32"16,0 0 38-16,0 0-103 0,0 0-20 15,0 0-45-15,74 5 0 16,-58-5-17-16,-5 0-120 16,-5 1-161-16,-6 7-114 15</inkml:trace>
  <inkml:trace contextRef="#ctx0" brushRef="#br0" timeOffset="141491.9745">30265 12190 308 0,'0'4'211'0,"0"-1"-56"15,0-3 17-15,5 0-27 16,8 0-69-16,4 0-64 16,3 0-11-16,0-3-1 15,1-2-211-15,-2 1-387 0</inkml:trace>
  <inkml:trace contextRef="#ctx0" brushRef="#br0" timeOffset="141926.6619">30501 12165 345 0,'0'0'450'0,"0"0"-370"0,0 0 66 16,0 0-23-1,0 0-74-15,0 0 17 0,53-8-47 16,-48 8-10-16,0 0 9 16,-5 3-18-16,0 5-4 15,0 1 0-15,-5 3 4 16,-10-3 6-16,2 0-3 16,1-2 5-16,4-3-3 15,7 1 2-15,1-2-14 16,0-2 7-16,0 2-20 15,8 2 14-15,2 0-5 16,-1 1 11-16,-3 0-8 16,-5 3 14-16,-1 2-13 15,0 0 3-15,0-1 4 0,-10 0-5 16,-3-1 7-16,-1-1-2 16,2-2 0-16,3-2 0 15,3-2-15-15,3-2-170 16,3 0-245-16</inkml:trace>
  <inkml:trace contextRef="#ctx0" brushRef="#br0" timeOffset="142294.8942">30635 11676 448 0,'0'0'356'0,"0"0"-248"15,0 0-25-15,0 0-12 16,0 0-4-16,0 0-26 15,24 53-17-15,-9-21 15 16,-2 4-36-16,-4 7 31 16,-2-2-26-16,-7 1-3 15,0-1 10-15,-16-2-10 0,-7-3-2 16,-7-3-3-16,0-4 12 16,2-4-24-16,2-5-11 15,5-6-118-15,3-9-345 16</inkml:trace>
  <inkml:trace contextRef="#ctx0" brushRef="#br0" timeOffset="142675.6233">31139 11777 4 0,'0'0'916'0,"0"0"-802"16,0 0-13-16,0 0-23 15,0 0-25-15,0 0-13 16,-27 42-18-16,26-12 9 0,1 2-30 16,0 1-1-16,0-3 1 15,-3-1-1-15,-6-5-78 16,-3-4-68-16,-3-9-266 15</inkml:trace>
  <inkml:trace contextRef="#ctx0" brushRef="#br0" timeOffset="142817.5962">31023 11966 800 0,'0'0'161'15,"0"0"-93"-15,0 0 36 16,85-19-59-16,-54 19-38 0,1 0-14 15,-3 0-68-15,-6 0-291 16</inkml:trace>
  <inkml:trace contextRef="#ctx0" brushRef="#br0" timeOffset="143538.7934">31450 11689 648 0,'0'0'156'0,"0"0"-8"15,0 0-30-15,0 0-59 0,0 0-38 16,0 0 29-1,0 41-7-15,0-17-3 0,-2 2-32 16,-1 5 15-16,0-2-6 16,-1 3-1-16,0-1-3 15,-1-1-13-15,-1-6 8 16,0-2 1-16,1-7-6 16,2-4-3-16,2-5 1 15,-1-5 11-15,2-1-11 16,-1 0 1-16,1-5-1 15,0-15-1-15,0-5-41 16,0-4 13-16,0-4-3 16,0-3-20-16,0 1 42 0,0 0-1 15,0 1 8 1,3 4-7-16,4 2 9 0,4 5 0 16,4 6-2-16,0 5-13 15,1 6 15-15,-1 6-1 16,-2 0 1-16,-2 2 2 15,-2 14 6-15,-5 3-4 16,-1 4 11-16,-3 0-12 16,0 1 9-16,-9-2-9 15,-6-3-1-15,-2 0 13 16,3-4-12-16,1-2-6 16,5-5 2-16,5-4-110 15,3-4-203-15,2 0-386 16</inkml:trace>
  <inkml:trace contextRef="#ctx0" brushRef="#br0" timeOffset="143814.9396">31714 11716 559 0,'0'0'243'15,"0"0"-59"-15,0 0-41 16,0 0-84-16,0 0-28 16,0 0 14-16,-21 58-20 15,9-28 23-15,2 2-30 0,2 4-3 16,2-3 8 0,4-1-22-16,2-3 14 0,0-4-15 15,0-5 3-15,11-3-18 16,5-6-18-16,4-6-54 15,1-5-116-15,1 0-389 16</inkml:trace>
  <inkml:trace contextRef="#ctx0" brushRef="#br0" timeOffset="144326.1735">31885 11825 778 0,'0'0'191'0,"0"0"-89"16,0 0 22-16,0 0-78 15,0 0-24-15,0 0 24 16,0 54-24-16,0-29-2 16,0 1-13-16,0 0 10 15,-1-2 5-15,-1-6-13 16,1-4-6-16,1-4-3 15,-2-7 3-15,2-2-2 16,0-1 0-16,0 0-1 16,0-16 0-16,0-7-35 0,0-5 19 15,0-3-35 1,5-3 14-16,-4 0 34 0,1 2-19 16,-2 4 22-16,0 6-2 15,1 8 10-15,-1 4-2 16,0 3-4-16,3 3 3 15,-3 1 28-15,3 3-30 16,0-1 7-16,5 1 18 16,-2 0-19-16,5 0 7 15,0 0-16-15,1 0 10 16,1 0-1-16,-2 3-5 16,-1 1 3-16,-3 1-3 15,1-2 6-15,-2 1-20 16,-1-1 10-16,2 1-75 0,-7 2 7 15,0 0-106-15,0 4-144 16,-9 0-64-16</inkml:trace>
  <inkml:trace contextRef="#ctx0" brushRef="#br0" timeOffset="144435.741">31885 11825 302 0</inkml:trace>
  <inkml:trace contextRef="#ctx0" brushRef="#br0" timeOffset="144536.4964">31885 11825 302 0,'66'52'159'0,"-66"-48"-25"0,0-2 3 0,0-1 36 0,3 1-85 16,9-1-35-16,4-1-25 15,-2 2-28-15,-4 0 0 16,-4 4-44-16,-3 1-229 16,-3 3-105-16</inkml:trace>
  <inkml:trace contextRef="#ctx0" brushRef="#br0" timeOffset="144637.5782">31933 11990 167 0,'0'0'387'0,"0"0"-224"0,0 0-42 16,0 0 21-16,0 0-77 15,0 0-44-15,39 13-21 16,-15-13-184-16,-5 0-298 16</inkml:trace>
  <inkml:trace contextRef="#ctx0" brushRef="#br0" timeOffset="145017.4947">32058 12088 267 0,'0'0'350'0,"0"0"-278"16,0 0 6-16,0 0 8 16,0 0-10-16,0 0-45 15,38 41-30-15,-21-41 19 16,0 0-18-16,-2 0-4 15,-2 0-10-15,-1-9-8 16,-6-1 20-16,2-2 1 16,-4-1 0-16,-1 3 45 15,1-4-10-15,-1 1 9 16,-3 7 29-16,2 3-33 0,-2 3 18 16,0 0-38-16,0 0-17 15,0 2 15-15,0 12-15 16,-5 6 28-16,-3 1-4 15,-1 3-24-15,2-3 18 16,6-2-22-16,-1-2 11 16,2-4-24-16,0-6-31 15,0-3-51-15,2-4-211 16,6 0-496-16</inkml:trace>
  <inkml:trace contextRef="#ctx0" brushRef="#br0" timeOffset="145415.8037">32237 11730 107 0,'0'0'447'15,"0"0"-364"-15,0 0 53 0,0 0 82 16,0 0-125-16,0 0-43 16,6 10 28-16,-1 5-43 15,3 7 5-15,-2 1-9 16,2 2-29-16,-3 1 15 15,-2 4-17-15,-3 0 3 16,0-1-6-16,-3-2 5 16,-13 0-2-16,-1-3 0 15,0-3 5-15,1-2-14 16,5-4 4-16,4-3-55 16,4-5-49-16,3-5-285 15</inkml:trace>
  <inkml:trace contextRef="#ctx0" brushRef="#br0" timeOffset="146200.7961">32470 11933 620 0,'0'0'134'0,"0"0"8"15,0 0 6-15,0 0-10 16,0 0-66-16,0 0-10 16,0 31-30-16,0-31-10 15,0 0 13-15,0 0-26 16,0 0 4-16,1 0 2 16,2 0-15-16,-1 0 12 15,-1 0-12-15,-1 0 5 0,0 0-12 16,0-2-7-1,0 0-18-15,0 1-42 0,0 1-72 16,0-4-209-16</inkml:trace>
  <inkml:trace contextRef="#ctx0" brushRef="#br0" timeOffset="146738.0844">32595 11771 636 0,'0'0'221'0,"0"0"-101"16,0 0 3-16,0 0-7 16,0 0-82-16,0 0-23 15,11 26 35-15,-8 0-20 16,-3 4 2-16,0 4-7 15,0 0-10-15,0 0 10 16,0-5-21-16,0-3 5 16,0-5-5-16,0-7 10 15,0-5-10-15,0-7 0 16,0-2 10-16,0 0-9 16,0-8 5-16,1-9-6 15,1-11-5-15,-1-3-29 16,2-4 17-16,1 1-5 0,1-3-15 15,1-1 27-15,2 2-8 16,2 2 0-16,0 8 17 16,1 4-10-16,0 8 11 15,-1 4 0-15,-3 6-2 16,2 4-1-16,0 0 3 16,0 0 0-16,-3 7-4 15,-3 8 5-15,0 6-1 16,-3 2 7-16,0 2-2 15,-4 3 16-15,-13-4-14 16,-4-2-2-16,0 0 11 16,3-5-13-16,4-3-6 15,7-3-10-15,7-6-102 0,0-5-252 16</inkml:trace>
  <inkml:trace contextRef="#ctx0" brushRef="#br0" timeOffset="147017.1659">32913 11754 231 0,'0'0'400'0,"0"0"-339"15,0 0 43-15,0 0 80 0,0 0-78 16,0 0-14-1,-37 48-40-15,23-22 6 0,1-1 7 16,2 2-48-16,4-2-4 16,1 0 1-16,6-3-9 15,0-4-3-15,0-1-2 16,6-3-10-16,3-4-54 16,4-3-79-16,5-6-204 15</inkml:trace>
  <inkml:trace contextRef="#ctx0" brushRef="#br0" timeOffset="147577.0706">33058 11861 503 0,'0'0'251'15,"0"0"-193"-15,0 0 137 16,0 0-55-16,0 0-65 16,0 0-35-16,-23 82 2 15,17-55-31-15,0 0 10 16,2 1 18-16,1-2-38 16,1-2 3-16,2-5 3 15,0-3 4-15,0-6-11 16,0-4 0-16,0-6 0 0,0 0 2 15,0 0 1-15,0-12-6 16,6-9 2-16,-1-4-18 16,-1-2 11-16,1-4-4 15,1 0 8-15,2-1-2 16,2-1 2-16,-1 2 4 16,1 1 0-16,0 3 1 15,3 3-15-15,0 7 13 16,-6 5 1-16,-1 4-5 15,-3 6 7-15,0 0-2 16,0 2 0-16,0 0-9 16,1 0 3-16,1 16 6 15,-2 4 0-15,-3 6 21 0,0 4-19 16,0 3 11 0,0-1 0-16,0-3-9 0,-3-3 12 15,-2-5-13-15,2-4-3 16,2-6 0-16,-1-4-3 15,1-4-45-15,-3-3-74 16,-1 0-216-16,-1 0-415 16</inkml:trace>
  <inkml:trace contextRef="#ctx0" brushRef="#br0" timeOffset="147714.8053">33081 11997 427 0,'0'0'253'15,"0"0"-186"-15,0 0 29 0,0 0-68 16,0 0-28-16,94 1-159 16,-67-1-534-16</inkml:trace>
  <inkml:trace contextRef="#ctx0" brushRef="#br0" timeOffset="148216.66">33366 11876 481 0,'0'0'189'0,"0"0"-121"0,0 0 100 16,0 0-47-16,0 0-49 15,0 0 18-15,-45 66-41 16,26-35 17-16,3 3-36 16,2 0 5-16,4-2-1 15,1-1-30-15,5-3 11 16,-2-5-15-16,4-6 0 15,2-7 2-15,0-5-2 16,0-3-22-16,0-2-49 16,0 0-75-16,11-9-169 0</inkml:trace>
  <inkml:trace contextRef="#ctx0" brushRef="#br0" timeOffset="148771.5798">33428 12048 761 0,'0'0'86'15,"0"0"-32"-15,0 0 117 0,0 0-85 16,0 0-19-1,0 72-41-15,0-49-7 0,-2 1 25 16,-2 0-38-16,-3 1 20 16,1-6-26-16,1-2 3 15,2-3 7-15,0-4-10 16,0-3 0-16,3-5 0 16,0-2 6-16,0 0-12 15,0 0-1-15,0-14-30 16,3-3 14-16,7-4-10 15,-3-2-12-15,1-2 15 16,0-2-6-16,0 1 36 0,-3-1 2 16,-1 7-1-1,-2 0 30-15,-1 6-13 16,-1 4 3-16,2 4 20 0,-2 2-39 16,1 1 27-16,-1 1-4 15,0 1-20-15,2 1 26 16,1 0-9-16,0-3-15 15,1 3 15-15,4-3-19 16,2 3 9-16,2 0-12 16,6 0 6-16,1 0-10 15,-1 0 4-15,3 0-3 16,-3 0-35-16,-3 0-71 16,-9 0-51-16,-6 3-181 15,0 1-219-15</inkml:trace>
  <inkml:trace contextRef="#ctx0" brushRef="#br0" timeOffset="148926.5745">33489 12102 312 0,'0'0'184'0,"0"0"-49"15,0 0-12-15,0 0 6 16,0 0-50-16,0 0-22 16,19 18-48-16,-2-17-6 15,2 4-6-15,-3-1-100 16,-5 1-149-16,-5 3-119 15</inkml:trace>
  <inkml:trace contextRef="#ctx0" brushRef="#br0" timeOffset="149057.004">33451 12221 409 0,'0'0'147'0,"0"0"-50"16,0 0-9-16,0 0-4 15,0 0-54-15,0 0-30 16,29 30-26-16,-19-26-173 15,3 2-233-15</inkml:trace>
  <inkml:trace contextRef="#ctx0" brushRef="#br0" timeOffset="149393.5622">33523 12335 262 0,'0'0'241'0,"0"0"-154"0,0 0 31 16,0 0-8-16,0 0-60 16,0 0-40-16,77-3-10 15,-57-4-16-15,-5-3 10 16,-3 0 2-16,-2 1 4 16,-7 2 17-16,-1 3 34 15,-2 1 16-15,0 1 3 16,0 2-55-16,0 0 8 15,-8 3-12-15,-4 13 29 16,0 2 21-16,3 4-39 16,2 2-4-16,3-2 4 15,2-1-11-15,2-5-7 0,0-5-4 16,0-3-74-16,6-8-50 16,12 0-185-16,-3-3-377 15</inkml:trace>
  <inkml:trace contextRef="#ctx0" brushRef="#br0" timeOffset="149790.8726">33677 11844 678 0,'0'0'75'16,"0"0"-24"-16,0 0 63 15,0 0-4-15,0 0-25 16,31 72-28-16,-15-36-2 16,-2 2-21-16,-2 3 2 15,-5 1-17-15,-4-1-17 0,-3 3 16 16,0 2-13-16,-3 0 0 16,-12 3-5-16,-9 3-31 15,-4 0-34-15,-3-5-283 16</inkml:trace>
  <inkml:trace contextRef="#ctx0" brushRef="#br1" timeOffset="156907.9858">23009 10256 251 0,'0'0'47'0,"0"0"-46"16,85 0 6-16,-34 0-5 15,10 0 3-15,16-5 10 16,4 0-15-16,1-2-8 16,0 1 1-16,-12 4-1 15,-10-2 8-15,-17 3 10 16,-15-1-8-16,-14 0 30 15,-8 1-4-15,-6-2 28 16,0-2 105-16,0 2-44 16,0 0-81-16,-5-1-6 15,2 2-12-15,2-1-2 0,1 3-16 16,0-2-14-16,0 2-14 16,0 0-41-16,0 0 1 15,1 0-118-15</inkml:trace>
  <inkml:trace contextRef="#ctx0" brushRef="#br1" timeOffset="159674.6363">29384 9010 455 0,'0'0'117'0,"0"0"-24"15,0 0 71-15,0 0-15 16,0 0-52-16,0 0-46 16,-12-13-42-16,12 13-1 15,0 0-8-15,0 0-7 0,3 5-73 16,10 0-236-1</inkml:trace>
  <inkml:trace contextRef="#ctx0" brushRef="#br1" timeOffset="163778.4815">32269 8514 408 0,'0'0'103'0,"0"0"-32"16,0 0 57-16,0 0 46 16,0 0-84-16,0 0-14 0,-7-31-22 15,7 31-46-15,0 0 12 16,0 0-20-16,0 11 0 16,0 6 15-16,0 0-12 15,5 6 12-15,1 1-11 16,3 0-2-16,1 3 19 15,1 1-20-15,-4-4 3 16,2 0 12-16,-3-2-15 16,-3 0 25-16,-1 0-22 15,-2-1-1-15,0 1 13 16,0 2-13-16,0-1 9 16,0 2-10-16,-2-2 6 15,-1 3-9-15,-1-1 1 0,1 2 0 16,-5 0-5-1,1-2 12-15,-1-2-7 0,-1 0 0 16,-2-1 7-16,1 0-9 16,1 0 2-16,-2-1 0 15,2 1 0-15,-6 2-7 16,1-7 7-16,-3 2-15 16,-3-2 18-16,-1-3-8 15,1 1-1-15,1-2 6 16,-3-4-3-16,1-1 5 15,2-1-2-15,-7 0 0 16,4 1 3-16,-8-1-10 0,-3 1 7 16,-1 0-6-1,-3 1-8-15,-3-2 17 0,2-1-3 16,-2-1 0-16,1-1-11 16,1-1 10-16,2 0-2 15,3-1 3-15,3 1 6 16,3-1-6-16,2 1 0 15,2-2-4-15,-2 2 17 16,-2 0-17-16,-3 2 4 16,-4-1 0-16,-8 0-6 15,-3 0 2-15,-5-2 4 16,-1 5-3-16,0-4 8 16,4-1-13-16,6 1 8 15,5-2 0-15,5 2 4 16,0-2-4-16,1 1 0 0,-1-2-1 15,-1 2 6-15,1-2-13 16,-7 0 8-16,-3 0 0 16,-2 0-1-16,-2 0 5 15,2 0-4-15,-2 0 0 16,2 0-3-16,-3 0 3 16,1 3 0-16,-1-1-5 15,1 0 3-15,0 3 2 16,6-4 0-16,2 3-1 15,3-4 12-15,-1 3-11 16,-2-3 0-16,-2 0 1 16,-3 0-10-16,-7 0 9 0,-3 0 0 15,-3 0 0-15,-3 0 5 16,3 0-5-16,2 0 0 16,8 0 3-16,1 0-8 15,2 0 10-15,1 0-5 16,-3 0 0-16,1 0 7 15,-2 0-20-15,2 0 13 16,0 0 0-16,-2 0 3 16,-4 0-3-16,-5 0 0 15,2 0-3-15,-4 2 11 16,4-1-8-16,2-1 0 16,-1 2 0-16,2 0-7 15,-1 1 13-15,0 1-6 0,-4 1 0 16,-4-1 2-16,0-1-9 15,0-3 7-15,8 0 0 16,1 0 4-16,1 3-4 16,-5-3 0-16,-4 0 0 15,2 2 6-15,3-2-15 16,7 0 9-16,4 0 0 16,1 0-3-16,1 2 14 15,-1 2-11-15,-3-2 0 16,0 1-8-16,0-2 8 15,-1-1 2-15,2 0-2 16,-2 0 3-16,-1 0 2 16,-1-1-5-16,-1-5 0 15,0-1-1-15,2 0-3 0,3-1 4 16,6 0 0-16,4-1-1 16,0-1 9-16,4-1-8 15,4-1 0-15,3-2 1 16,5-3-9-16,-2-3 8 15,3-2 0-15,-3-5-1 16,3-2 6-16,-3-1-5 16,0 0 0-16,-1-2 11 15,-2 3-17-15,0 0 7 16,-3 2-1-16,-3-1 0 16,1 3 8-16,-1-4-8 15,0 0 0-15,6-3-1 16,2-5-8-16,4-2 10 0,6-3-1 15,1-5 0-15,4 0 7 16,2-1-10-16,2 2 3 16,0 0-5-16,0 3-5 15,0 4 12-15,0 2-2 16,0 3 8-16,0 5-6 16,0-2-2-16,-1 4 0 15,1 1 0-15,0-4-9 16,0 1 10-16,13-5-1 15,7-2 0-15,6-2 13 16,6-3-16-16,2-2 3 16,2 3-2-16,-2 1-10 0,-4 5 18 15,-5 10-6-15,-5 7 0 16,-4 3-1-16,-1 5 1 16,0 1 0-16,4 0 5 15,8-2-16-15,9-2 16 16,14-2-5-16,12 0 3 15,14 0-3-15,7-3 0 16,7 3 0-16,2 0 7 16,-2 1-11-16,-6 3 4 15,-4 2 0-15,-1 2 4 16,-1 0 7-16,2 4-19 16,-3-3 8-16,0 4 0 15,-1-3-6-15,6 0 1 0,9-1 5 16,8 1 0-1,8 0 12-15,3 3-16 0,1 1 4 16,-6 0 0-16,-8 0 1 16,-7 9-1-16,-9 1 0 15,-7 1 0-15,-10-1 3 16,-9 0-6-16,-11 1 2 16,-6 1-12-16,0-1 9 15,4 1-22-15,8-4 21 16,11-4 1-16,8-2-21 15,7 0 20-15,2 0-1 16,1 1-28-16,-2 2 31 0,-1 0-32 16,-9 5 35-1,-2 0-12-15,-6 2 15 0,-2 1-5 16,4-2 2-16,3-1 0 16,2-2-4-16,0 1 4 15,-1-2-20-15,-1 2 13 16,0 1-13-16,4 0 10 15,-4 2-22-15,-6-1 24 16,-8 2 7-16,-11 1 1 16,-9-2 3-16,-8-2-3 15,-3 0 6-15,-5-3-10 16,1 5 4-16,5 5-79 16,-1 3-135-16,1 4-216 15</inkml:trace>
  <inkml:trace contextRef="#ctx0" brushRef="#br1" timeOffset="165188.043">31563 12354 666 0,'0'0'121'16,"0"0"-89"-16,0 0-14 15,0 0 47-15,0 0-47 16,101-18 12-16,-65 18 6 16,9 0-33-16,6 1 36 15,9 8-2-15,17-2 1 0,6 3-22 16,5-1-15-16,5 2 6 15,-1-1-1-15,5-1 1 16,3 1-7-16,0-1 0 16,-3-1 3-16,-9 4-3 15,-4-5 0-15,-13 3 0 16,-10-4 0-16,-7 0 4 16,-8-1-4-16,3 0 0 15,-2-1 10-15,0 1-23 16,0-5 12-16,-1 3 1 15,-6-1 8-15,-1-2 1 16,-7 3-11-16,-9-2 2 16,-3-1 0-16,-8 2 5 15,-2-2-3-15,-3 0 10 16,-1 0 8-16,-1 0-9 0,-2 0-6 16,-1 0-5-16,-2 0 6 15,1 0-12-15,-1 0 6 16,0 0-14-16,0 0-62 15,-3 0-182-15,-17 0-115 16</inkml:trace>
  <inkml:trace contextRef="#ctx0" brushRef="#br1" timeOffset="182943.8676">24830 6116 225 0,'0'0'164'0,"0"0"-58"16,0 0-6-16,0 0 47 0,0 0-5 15,0 0-56 1,0 0-6-16,0 0-36 0,0-17-11 15,0 17-17-15,0 0-9 16,1 7-5-16,7 8 9 16,5 5-8-16,5 0 16 15,8 1-17-15,7-1 0 16,8-4 16-16,9 0-15 16,8-4 2-16,3-3 2 15,0-3-1-15,0-1-6 16,-1-3 0-16,-2-2 9 15,-3 0-12-15,0 0 6 0,-2 0-3 16,2 0 0-16,0-5 15 16,-3 1-16-16,0 0 1 15,-1 0 0-15,-5-1-12 16,-4 0 20-16,-8 2-8 16,-8 0 0-16,-9 0-3 15,-8 3 1-15,-6-3 2 16,-3 3 0-16,0 0-12 15,0 0 2-15,-9 0 10 16,-14 3-8-16,-9 7 18 16,-4 2-15-16,-4 0 5 15,-3-1 0-15,-3-1 8 16,-1-1-8-16,-5-3 0 16,4-1-1-16,-5 1 13 15,-7-2-24-15,-3 0 8 0,-9-4 4 16,-5 0 0-16,-5 0 4 15,3 0-4-15,2-7 0 16,7-3 3-16,10-1-13 16,15 1 9-16,17 1 1 15,13 3 3-15,10 4-3 16,5-1 0-16,0 1 0 16,0 2-7-16,17 0 1 15,10 0-4-15,7 0-19 16,8 0-7-16,7 5-45 15,8 3-34-15,5-2-139 16,6 1-180-16</inkml:trace>
  <inkml:trace contextRef="#ctx0" brushRef="#br1" timeOffset="185304.5527">29977 6055 622 0,'0'0'67'0,"0"0"-16"0,0 0 107 16,0 0-88-16,0 0-37 15,0 0-33-15,-4 5 13 16,4 7-8-16,4 0-3 16,11 3 8-16,6 2 28 15,6 0-29-15,7 1 30 16,8 0-16-16,6 1-23 16,4-4 16-16,6 2-10 15,4-3-5-15,2-2 3 16,-3-4 3-16,-3-5-9 15,-3-3 2-15,-6 0 0 16,-5 0 8-16,-8-2-3 0,-11-4-5 16,-6-2 0-16,-7 1 10 15,-3 2-11-15,-6 3 1 16,-2 2 0-16,-1 0-6 16,0 0 18-16,0 0-13 15,0 0 1-15,0 0-39 16,2 0-48-16,-1 0-147 15,-1 0-37-15</inkml:trace>
  <inkml:trace contextRef="#ctx0" brushRef="#br1" timeOffset="187834.6338">3050 13152 475 0,'0'0'80'0,"0"0"-22"0,0 0 73 15,0 0-31-15,0 0-32 16,0 0-61-16,0 0 14 15,-6-5 32-15,6 5-48 16,0 0 14-16,0 0-15 16,0 0 1-16,0 4 13 15,12-1-9-15,1 2 7 16,8-5 30-16,4 3-25 16,4-3-4-16,-2 0-16 15,8 0 0-15,3 0 10 16,4 0-6-16,2 0-5 15,6 0 0-15,2-5 5 16,6 0 0-16,3 0-5 0,-1 1 0 16,-1-1 0-16,-2 2 7 15,-6 1-7-15,1-1 0 16,3-1 6-16,-1-1-6 16,2-1 0-16,-3-1 0 15,-4 3-9-15,0-1 22 16,-7 2-13-16,-3 2 0 15,-6-1 11-15,-5 2-15 16,-3 0 4-16,-7 0 0 16,-7 0-6-16,-5 0 10 15,0 0-4-15,-2-1 0 16,-1-1 7-16,3 1-1 0,-3-4-6 16,0 2 0-16,-3-3-8 15,0 3 2-15,0 1 6 16,0-3 0-16,0 5-29 15,-3 0-80-15,-15 0-116 16,-13 0-92-16,-8 7-138 16</inkml:trace>
  <inkml:trace contextRef="#ctx0" brushRef="#br1" timeOffset="188449.9321">2981 13236 217 0,'0'0'52'0,"0"0"-42"16,0 0 68-16,0 0-14 0,0 0 35 15,0 0 2-15,48 3-26 16,-18-3 42-16,10-2-65 15,11-9 47-15,10-2-32 16,9 1-64-16,9-2 30 16,12 1-30-16,6 1 11 15,2 1 3-15,-5 3-12 16,-8 0-4-16,-4 5 3 16,-4-1 12-16,-10-1-16 15,-11 3 0-15,-6-1 2 16,-7 1-4-16,-5 1 2 15,-6-1 0-15,-3 2 1 0,-8 0 10 16,1-1-13-16,-7-2 2 16,5-2-4-16,-3-1-1 15,-5 0 10-15,1 1-4 16,-4 0-1-16,-4 2 11 16,-2 2-11-16,-2-1 0 15,-2 1 0-15,0 1-15 16,0 0 0-16,-16 0-119 15,-4 0-25-15,-5 3-131 16</inkml:trace>
  <inkml:trace contextRef="#ctx0" brushRef="#br1" timeOffset="198328.8702">11255 11928 275 0,'0'0'91'16,"0"0"-59"-16,0 0 92 16,0 0-23-16,0 0-35 15,0 0-38-15,0 0 2 0,-5 0 43 16,5 0-21 0,0 0-4-16,0 2-4 0,0-2-37 15,0 5 16 1,5 0 20-16,4 2-29 0,0 2 14 15,4-1-27-15,2 3 10 16,3-2-3-16,3 1 9 16,0-3-17-16,3 0 0 15,3-3 3-15,1-1 13 16,-1-1-13-16,-2-2-3 16,-1 0 1-16,0 0 4 15,0 0 1-15,-5 0-6 16,2-2 0-16,-3-2-2 15,-3 1 4-15,0-2 1 0,0 0 1 16,-2 0-1-16,-2 1 12 16,2-2-14-16,-4 3-1 15,-3-1 8-15,5 1-2 16,-4 0-6-16,-3 2 0 16,-1-1 10-16,-1 2-18 15,-2 0 8-15,0 0 0 16,0 0-1-16,0 0 3 15,0 0-2-15,0 0 0 16,0 0-1-16,0 0-4 16,0 0 5-16,0 0 0 15,0 0-11-15,0 0-14 16,0 0-9-16,0 3 7 0,-5 0-33 16,1 0 40-1,-2 0-57-15,0-3-31 0,3 1 6 16,-2-1-11-16,1 0-70 15,-1 0-175-15</inkml:trace>
  <inkml:trace contextRef="#ctx0" brushRef="#br1" timeOffset="200440.7602">12246 11998 163 0,'0'0'47'0,"0"0"25"16,0 0 10-16,0 0-46 15,0 0-17-15,0 0-12 16,-2 5 36-16,2-3 28 16,-1 0-38-16,1 1 11 15,-2-2-15-15,2 2 10 16,0 0 8-16,0-1-31 15,0 4 13-15,0-2-6 16,0 2-23-16,3 1 22 16,4 2-9-16,-1-1-3 15,0 1 7-15,2-1-6 16,-2-1-11-16,1 2 0 16,1-4 6-16,-1 0-10 15,5 2 8-15,-3-4-4 0,2 0 3 16,3 0 9-16,1-3-13 15,3 2 1-15,-1-1 0 16,0 1-3-16,3 1 6 16,-5 0-3-16,3-1 4 15,-2 2 5-15,2-1-9 16,-1 0 0-16,0 2-1 16,0-3-6-16,5 0 8 15,-3 0-1-15,4-2 0 16,-5 2 9-16,1-2-9 15,-4 0 0-15,-2 0 0 16,-2 0-7-16,-3 0 11 0,-1 0-4 16,-3 0 0-16,1 0 10 15,-2 0-10-15,0 0 0 16,1 0 0-16,-2 0-9 16,1 0 12-16,-3 0-3 15,0 0 2-15,0 0 15 16,0 0 0-16,0 0 8 15,0 0-22-15,0 0 22 16,0 0-20-16,-9 0-5 16,0 0 2-16,-4 0 7 15,-1 1-9-15,-4 1 0 16,0-1-2-16,-6 1-4 16,-1-2 9-16,0 0-3 0,-2 0 0 15,-1 0 6-15,-1 0-8 16,5 0 2-16,0-5 0 15,4-2-11-15,3 0 11 16,1-3 0-16,4 0 1 16,-2 1 9-16,2-3-20 15,2 2 8-15,-2 0-24 16,1 1 20-16,1 2-1 16,3-1 7-16,1 6-11 15,1-1 12-15,4 3-2 16,1 0 1-16,0 0-12 15,0 0 3-15,0 0-55 0,0 0 64 16,1 0-9-16,7 5-8 16,-2 3 8-16,4-4-2 15,-4 3 0-15,2 0-1 16,1-1 11-16,-1 0 1 16,4 2-2-16,-1-1-4 15,4-1-7-15,0 1-47 16,1-3-19-16,3 0-82 15,1-3-296-15</inkml:trace>
  <inkml:trace contextRef="#ctx0" brushRef="#br1" timeOffset="216398.9979">11392 12098 252 0,'0'0'57'0,"0"0"21"0,0 0 14 16,0 0-25-16,0 0 10 16,0 0-72-16,0 0 5 15,0 0 52-15,118 0-46 16,-64 0 55-16,7 0-11 16,6 0-57-16,6 0 56 15,9 0-44-15,3 0-8 16,-3 0 16-16,-4 0-15 15,-1 0-8-15,-9 0 0 16,-7 0 16-16,-11 0-20 16,-14 0 4-16,-12 0 0 15,-13 0-11-15,-10-2 19 16,-1-1-8-16,-11 0 12 0,-23 0-9 16,-18 3 0-16,-9 0-3 15,-15 0-15-15,-5 0 11 16,-7 7-31-16,-4 3 13 15,2 0 9-15,7 2-1 16,5-1 9-16,20-1 5 16,9 0 0-16,16-4-3 15,15-1 8-15,11-1-5 16,7-4 16-16,1 0-9 16,23 0 2-16,16 0 3 15,14-2 12-15,12-10 3 16,8 0-24-16,8-3 8 15,2 2-11-15,-2 2 9 0,-9 0-6 16,-9 2-3-16,-9 2 0 16,-13 3-6-16,-18 3 6 15,-8-1 0-15,-14 1 0 16,-2 0 16-16,-12-2-15 16,-21 3-1-16,-13 0 0 15,-12 0-8-15,-11 8 15 16,-12 4-7-16,0 1 0 15,4 3 0-15,4-1-2 16,19 1 2-16,11-1 0 16,15-3-7-16,16-3 7 15,12-4 0-15,0-3-3 0,15-2 9 16,19 0-6-16,14 0 0 16,16-11 2-16,18-6-3 15,8 0 7-15,4-3-5 16,-8 4-1-16,-7 2-2 15,-10 3-5-15,-13 6 7 16,-18 3 0-16,-16 2-9 16,-15 0 12-16,-7 0-3 15,0 0 0-15,-28 7 9 16,-18 8-24-16,-15 6-79 16,-14 1-140-16,-11-5-311 15</inkml:trace>
  <inkml:trace contextRef="#ctx0" brushRef="#br1" timeOffset="222454.3045">12044 14183 159 0,'0'0'115'16,"0"0"-33"-16,0 0 29 0,0 0 16 16,0 0-19-16,0 0-62 15,0 0-14-15,25 2-10 16,1-2 1-16,8 0 31 15,6 0-37-15,11 0-4 16,13 2-2-16,14-2-1 16,13 0-10-16,6 0 12 15,7 0-2-15,-4 0-10 16,-6 0 0-16,-4 0 0 16,-4-2 5-16,-7-3 2 15,-7 1-5-15,-13 1-2 16,-17 1 8-16,-16 1-13 15,-13 1 5-15,-10 0 0 0,-3 0 0 16,-3 0 6-16,-27 0-4 16,-19 0-2-16,-17 3 6 15,-13 7-7-15,-10 2 1 16,-8 0-34-16,-8 3-15 16,-10 1 1-16,-1-2 13 15,4-3 31-15,11-2 3 16,16-4 0-16,16 0 1 15,16-4 0-15,14 0 9 16,12-1-6-16,13 0 15 16,9 0 12-16,5 0-3 15,0 0 2-15,14 0-29 0,15 0 0 16,14-5 21 0,14-2-19-16,13 3 8 0,10-6 6 15,7 4-1-15,4-1-9 16,-5 3-6-16,-8 1 2 15,-7 1 2-15,-17 2 8 16,-9 0-12-16,-17 0 0 16,-14 0 3-16,-10 5-3 15,-4-1 0-15,-3 2-4 16,-22 1-2-16,-20 3 6 16,-10-1-17-16,-8 3 1 15,-2 0-6-15,0 0 9 16,7-1-62-16,9-2 9 15,13-1 49-15,11-5-116 16,8-3-272-16</inkml:trace>
  <inkml:trace contextRef="#ctx0" brushRef="#br1" timeOffset="227484.8754">3069 13251 384 0,'0'0'75'0,"0"0"-39"0,0 0 65 16,0 0-46-16,0 0-36 16,0 0-17-16,0 0 28 15,0 0-1-15,106 12 32 16,-55-12-26-16,10 0 30 15,15 0-25-15,12-3-32 16,15-6 22-16,7 1-26 16,1-1 0-16,4 4 10 15,-8 1-5-15,-4 1-9 16,-6 3 0-16,0-3 8 16,-6 2-8-16,-9-4 0 15,-15 0 0-15,-15 2-3 0,-16 0 6 16,-14 0-6-1,-11 0-16-15,-11 3-7 0,0-3 21 16,-17 3-38-16,-20 0-117 16,-18 0 79-16,-15 3-77 15,-12 8-172-15</inkml:trace>
  <inkml:trace contextRef="#ctx0" brushRef="#br1" timeOffset="227890.4136">3095 13430 664 0,'0'0'9'0,"0"0"-9"16,116-25 0-16,-55 12 34 15,14 0-2-15,14 0-16 16,10-1 13-16,13-2-16 15,-1 4 14-15,-3 0-23 16,-4 2-2-16,-10 3 2 16,-9 2 6-16,-7 2-2 15,-5 3-8-15,-8-2 3 16,-8 2-16-16,-15 0 13 16,-6 0-37-16,-17 0-4 0,-5 0-30 15,-7 0 36 1,-7 0 2-16,0 0-19 0,0-2 46 15,-15 2 4-15,3 0 2 16,-3 0 43-16,3-3-40 16,-1 3 9-16,7 0-12 15,3 0-2-15,0 0-4 16,3 0-2-16,-2 0-37 16,2 0-70-16,0 0-90 15</inkml:trace>
  <inkml:trace contextRef="#ctx0" brushRef="#br0" timeOffset="496408.4043">26232 3710 245 0,'0'0'149'0,"0"0"-78"16,0 0 16-16,0 0 4 15,0 0-34-15,0 0 29 16,-82-43-17-16,52 39 4 16,3 1-5-16,2 0-36 15,7 1 19-15,9 2-18 0,6 0-19 16,3-3 30-16,9 3-44 15,27-3 0-15,24-3 6 16,23 1 9-16,19 1-11 16,11 1-4-16,3 1 7 15,-7 2-11-15,-11 0 11 16,-14 0-7-16,-15 0 0 16,-23 2 2-16,-18 1-13 15,-16-3 4-15,-12 0-15 16,-12 0 22-16,-25 0-3 15,-17 0 3-15,-10 1 0 16,-3 5-6-16,3-2 5 16,13 0 1-16,20-1 0 0,19 0 5 15,12 1-5-15,19-1 0 16,34 1-15-16,36 0 13 16,36-2-5-16,37-2-117 15,25-9-307-15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27:22.89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9019 6092 174 0,'0'0'294'0,"0"0"-234"0,0 0-34 15,0 0 43-15,0 0 91 16,0 0-53-16,0 0-26 16,-46-17-5-16,46 17-48 15,0 0 24-15,0 0-14 16,0 0 0-16,0 0-22 15,3-2-5-15,18-1-11 16,14 0 0-16,6-7 12 16,7 3-22-16,1-4 10 15,0 5-26-15,0 1-53 16,-6 3-122-16,-8 1-87 0,-13 0-263 16</inkml:trace>
  <inkml:trace contextRef="#ctx0" brushRef="#br0" timeOffset="421.1469">10048 6127 609 0,'0'0'132'0,"0"0"-79"15,0 0 21-15,0 0 40 16,0 0-62-16,0 0-29 16,8 0-11-16,17 0-3 0,11-4-9 15,10-3-19-15,11 2-152 16,4-2-64-16,2-1-81 15</inkml:trace>
  <inkml:trace contextRef="#ctx0" brushRef="#br1" timeOffset="5518.4729">23238 6718 429 0,'0'0'102'0,"0"0"-84"15,0 0 50-15,0 0 78 16,0 0-76-16,0 0-15 16,-14 0 14-16,14 0-66 15,0 5 28-15,6-1-16 16,8-2 17-16,4 2-6 0,5 0-16 15,2-3 13-15,3-1-13 16,2 0 3-16,1 0-1 16,-1 0-7-16,0 0-5 15,-2 0 5-15,-1-1 2 16,-4-4-14-16,-5 1-19 16,-6 1-77-16,-4-1-76 15,-2-4-90-15</inkml:trace>
  <inkml:trace contextRef="#ctx0" brushRef="#br1" timeOffset="6116.8639">24377 6777 558 0,'0'0'43'16,"0"0"26"-16,0 0 29 16,0 0 40-16,0 0-26 15,0 0-83-15,-39 0-5 16,39 0-17-16,21 0-2 15,13 0 25-15,8 0-22 16,7 0-4-16,2-3-4 16,-1-1 0-16,4 0-53 15,-2 0-114-15,2-4-149 16</inkml:trace>
  <inkml:trace contextRef="#ctx0" brushRef="#br1" timeOffset="6718.2573">27000 6713 357 0,'0'0'148'0,"0"0"-76"16,0 0 51-16,0 0 23 16,0 0-19-16,0 0-58 15,-43 0-29-15,43 0-17 16,6 0-1-16,16 2 6 15,11-2 6-15,12 0-31 16,9 0 4-16,10 0-7 16,13 0-19-16,7-2-147 15,-3-18-522-15</inkml:trace>
  <inkml:trace contextRef="#ctx0" brushRef="#br1" timeOffset="52302.6339">27790 8320 395 0,'0'0'126'16,"0"0"-99"-16,0 0-9 0,0 0 38 15,0 0-34-15,0 0 12 16,0 0-6-16,0 0-23 16,0 0 6-16,84 7-11 15,-69-7 0-15,-1 0-3 16,-1 0-1-16,-3 0-110 15,1 0-113-15</inkml:trace>
  <inkml:trace contextRef="#ctx0" brushRef="#br1" timeOffset="52818.6545">29293 8365 572 0,'0'0'113'16,"0"0"-12"-16,0 0-22 0,0 0-7 16,0 0-15-16,0 0-46 15,12-7 0-15,10 7-15 16,6 0 6-16,5 3-4 15,10 4-15-15,2 1-133 16,3-3-119-16</inkml:trace>
  <inkml:trace contextRef="#ctx0" brushRef="#br1" timeOffset="53449.4656">31626 8585 300 0,'0'0'209'0,"0"0"-150"0,0 0-21 15,0 0 139-15,0 0-67 16,0 0-109-16,53 0 29 15,-36 0-30-15,-1 3-26 16,-4 1-116-16,-3-4-230 16</inkml:trace>
  <inkml:trace contextRef="#ctx0" brushRef="#br1" timeOffset="55929.4836">9890 10992 181 0,'0'0'140'16,"0"0"-84"-16,0 0 17 15,0 0-12-15,0 0 20 16,0 0-10-16,0 0-56 0,0 0 23 16,0 0 18-1,0 0-22-15,0 0 16 0,0 0-31 16,0 0-1-16,0 0 5 16,0 0-19-16,0 0 6 15,0 0-10-15,0 0 3 16,0 0 12-16,11 0-14 15,3 3 9-15,0 3 6 16,7-1-8-16,-3 1-1 16,9 0-7-16,0 3 2 15,2-1 4-15,4-1-6 16,0 2 0-16,-3-1-2 0,0-2 11 16,-2 2-9-1,-4-5 0-15,-2-1 7 0,-2 0-14 16,-1-2 7-16,-1 0 0 15,-3 0 5-15,-3-2 5 16,3-6-3-16,-3-2-7 16,1 0 6-16,-4 0 5 15,0-1-9-15,0 0 6 16,-2-1-8-16,1 3 11 16,-2-2-16-16,1 4 5 15,-2 3 0-15,-1-2-3 16,-1 5-14-16,0 1-62 15,2 0-110-15,-2 0-142 16</inkml:trace>
  <inkml:trace contextRef="#ctx0" brushRef="#br1" timeOffset="66104.3037">27625 8173 69 0,'0'0'439'0,"0"0"-373"16,0 0 9-16,0 0 28 15,0 0-25-15,0 0 0 16,0 0-67-16,5-2 18 16,-5 2-17-16,0 0 2 15,1 0 22-15,1 0-34 16,1 0 20-16,4 0-12 15,4 5-6-15,5 6 24 16,0 1-2-16,4 0-7 16,-1 0 20-16,5 0-38 0,1-4 18 15,4 2-13 1,0-3 4-16,3-1 1 0,1-3-5 16,-2-2-2-16,0-1 16 15,-1 0-16-15,0 0 6 16,-3 0-10-16,1 0 2 15,-3-5-3-15,2-3 1 16,-4 0 0-16,1-1-5 16,1 0 19-16,-1-3-14 15,-2 1 0-15,2 0 18 16,-3 0-25-16,-2-1 7 16,-2 3 0-16,-3 0 1 0,-1 1 10 15,-4 0-11-15,-3 3 0 16,1-1 8-16,-4 1-17 15,0 3 10-15,-2 2-1 16,-1 0 3-16,0 0 7 16,0 0-10-16,0 0 0 15,0 0-1-15,0 0-7 16,0 0 8-16,0 0 0 16,0 0-3-16,0 0 13 15,0 0-17-15,0 0 7 16,0 0-23-16,0 0 23 15,0 0-35-15,0 0-1 16,0 0 0-16,0 0-43 0,0 0 10 16,0 0-36-1,0 0-86-15,0 0 16 0,0 0-156 16</inkml:trace>
  <inkml:trace contextRef="#ctx0" brushRef="#br1" timeOffset="67766.4526">9941 10969 453 0,'0'0'56'0,"0"0"25"15,0 0-23-15,0 0 35 16,0 0 31-16,0 0-84 16,0-2-5-16,3 2-32 15,4 0 2-15,4 8 38 16,4 1-32-16,-2 2 16 16,3 0-1-16,1-2-8 15,1 1 14-15,0-3-23 16,3 0-2-16,1 1 19 15,3-4-18-15,-2 1-3 16,5-2-5-16,-1-2 4 16,1 0-8-16,-1-1 6 0,-3 0-2 15,-4 0 6-15,-1 0 2 16,-7-1-8-16,3-5 0 16,-6-1 2-16,1 2-7 15,-4-4 5-15,0 4 0 16,-3-1 2-16,2 2 11 15,-2 0-15-15,-2 2 2 16,1 1 0-16,-2-1-4 16,0 2 7-16,0 0-3 15,0 0 0-15,0 0-38 16,1 0-10-16,2 0-36 0,0 0-41 16,-2 0-15-1,2 0-118-15</inkml:trace>
  <inkml:trace contextRef="#ctx0" brushRef="#br1" timeOffset="69167.3701">29203 8314 441 0,'0'0'134'0,"0"0"-23"16,0 0 48-16,0 0-57 15,0 0-19-15,0 0-56 16,0 0-24-16,3-14 12 15,5 14-5-15,4 6-10 16,0 6 30-16,1 5-27 16,2 1 17-16,3 4 8 15,-2-2-23-15,5 0 21 16,-2-2-23-16,3 0 18 16,3-5-4-16,0-2-11 15,3-4-2-15,4-4-2 0,-2-3 2 16,2 0 1-1,-2-3 2-15,-3-9-7 16,-3 1 7-16,-3 0 4 0,-3-1-13 16,-3 0 2-1,0 0 0-15,-2 2-9 0,3-2 11 16,-2 0-2-16,1 3 0 16,-3 1-6-16,-1 0-8 15,-5 7-50-15,-1 1-69 16,-5 0-120-16,0 0-161 15</inkml:trace>
  <inkml:trace contextRef="#ctx0" brushRef="#br1" timeOffset="70680.4356">11188 10911 554 0,'0'0'55'0,"0"0"-33"16,0 0 63-16,0 0 19 0,0 0-63 15,0 0-30-15,0 7-4 16,0 0 0-16,0 3 4 15,0-2 4-15,4 2 1 16,2-2 17-16,2 3-8 16,1 1 7-16,3-1-7 15,1 0-23-15,2 0 22 16,0-5-17-16,4 1-4 16,2-2 18-16,0-1-19 15,0-4 14-15,1 0-1 16,-2 0-8-16,-1 0 16 15,-1-2-19-15,-6-3 1 0,0-2 26 16,-2 0-23-16,-2 1 17 16,-2 0-3-16,1 1-22 15,2-1 12-15,-1 0-12 16,-1 2 0-16,-1 1 2 16,1 2-2-16,1-1-10 15,-2 2-15-15,2 0-60 16,0 0 5-16,0 0-75 15,-4 0-131-15,-1-1-227 16</inkml:trace>
  <inkml:trace contextRef="#ctx0" brushRef="#br1" timeOffset="72143.4182">32148 8299 460 0,'0'0'98'16,"0"0"-68"-16,0 0 69 0,0 0 48 15,0 0-73-15,0 0 9 16,-9 0-35-16,9 0-20 15,0 0-28-15,3 0 6 16,7 2-5-16,8 8-1 16,0 2 0-16,4 1 7 15,2 2 1-15,4 0-8 16,5 1 0-16,5 0 5 16,2 0-9-16,-1 0 7 15,-4-4-3-15,1-1 0 16,-1-2 6-16,1-4-6 15,0-2 0-15,-1-3 3 16,-4 0-4-16,-6 0 1 16,-5-6 0-16,-5 0-1 0,-8-1 4 15,-2 3-3-15,-2-1 0 16,-1 2-24-16,-2 3-5 16,0 0-80-16,0 0-160 15,-2 0-156-15</inkml:trace>
  <inkml:trace contextRef="#ctx0" brushRef="#br1" timeOffset="73818.3614">13319 10875 301 0,'0'0'295'0,"0"0"-227"15,0 0 16-15,0 0 46 0,0 0-70 16,0 0-9-1,0 0-51-15,9 13 2 0,-1 0 8 16,2 3-5-16,2-3-3 16,3 0 17-16,0-1-16 15,4 0 15-15,-1-1-7 16,5-3-9-16,-1 1 17 16,2-3-13-16,0-2-2 15,3-3 1-15,-2-1 9 16,3 0-12-16,2 0-2 15,0-5 5-15,1-2-5 16,1-2 0-16,-1 1 0 16,0-1 0-16,1 2 10 15,-3-1-13-15,0 1 3 16,-4 0 0-16,-3 1-1 16,-5 1 1-16,-2 3 0 0,-2-2-3 15,-1 0-20-15,2 0-11 16,-2-2-37-16,-1 0-56 15,-3-3-63-15,-2 1-236 16</inkml:trace>
  <inkml:trace contextRef="#ctx0" brushRef="#br1" timeOffset="80134.1192">23798 12937 153 0,'0'0'207'15,"0"0"-164"-15,0 0 1 16,0 0 33-16,0 0 1 16,0 0-10-16,0 0-35 15,0 0-26-15,-3 0 21 16,3 0-6-16,0 0-11 15,1 2 7-15,14-2-13 16,11 0 3-16,5 3 11 16,7-1-16-16,6 2 7 15,6-1-10-15,10 0 0 16,4 4 10-16,5-3-10 0,1 2 6 16,2-2-1-16,-4-1 5 15,4-1-15-15,-2-2 8 16,-6 3-3-16,-3-3 0 15,-7 0-3-15,-3 0 3 16,-5 0 5-16,-9 0 3 16,-7 0-8-16,-8 1 0 15,-11 1 2-15,-5-1-8 16,-3-1 12-16,-3 0-6 16,0 0 0-16,0 0 3 15,0 0-8-15,0 0 5 16,0 0 0-16,0 2-3 0,0-1 4 15,0 1-1-15,0-1 0 16,0 1 10-16,0 0-13 16,0 1 3-16,0-1 0 15,-1 0-4-15,1 3-11 16,-2 0-40-16,2 1-26 16,0-2-55-16,0-2-48 15</inkml:trace>
  <inkml:trace contextRef="#ctx0" brushRef="#br1" timeOffset="84650.462">19360 13439 197 0,'0'0'25'0,"0"0"-15"0,0 0-9 16,0 0 39-16,0 0-6 16,0 0-22-16,-4 59 63 15,4-9-26-15,0 14 19 16,7 20-20-16,1 16-1 16,-2 12 18-16,2 6-12 15,-1 2 0-15,0-8-12 16,1-15-30-16,2-13 20 15,-1-11-21-15,-3-13-10 16,0-7 19-16,-4-13-17 16,-1-6 12-16,-1-11-12 0,0-8-1 15,0-9 1 1,0-6 10-16,0 0 20 0,0-23 36 16,0-10-60-16,0-14-7 15,0-10 3-15,0-3-1 16,3-8-6-16,-2-3 0 15,-1-2-32-15,0-3 32 16,0-3-27-16,3-1 19 16,2 5 6-16,-2 3-16 15,-2 7 19-15,-1 9 2 16,0 10 0-16,0 14-7 16,0 12 10-16,0 14-3 15,0 6 0-15,0 10-4 16,0 26-3-16,0 19 7 0,0 20 0 15,0 12 14-15,-1 8-11 16,-5 0 8-16,-4-1-10 16,0-7 18-16,0-7-24 15,1-6 5-15,3-8 0 16,5-8-10-16,1-3-9 16,0-6-100-16,0-3-44 15,0-12-126-15</inkml:trace>
  <inkml:trace contextRef="#ctx0" brushRef="#br1" timeOffset="90567.2316">11768 16785 420 0,'0'0'34'16,"0"0"-6"-16,0 0 8 16,0 0 45-16,0 0 10 15,0 0-28-15,0 0-4 0,-34-6-9 16,34 4-33-16,0 2 20 15,0 0-32-15,13 0-1 16,11-3 1-16,9 3 7 16,7-2-8-16,6 1-4 15,5-1 2-15,1 1 3 16,2-1 5-16,1 1-10 16,-4-1 0-16,4 2 8 15,-1 0-13-15,1 0 5 16,-4 0 0-16,-5 0 2 15,-6 0-2-15,-8 0 3 16,-7 0-8-16,-9 0 7 16,-7 0-2-16,-7 0 0 15,-2 0-7-15,0 0-5 16,-6 0 16-16,-15 0-4 0,-10 0 1 16,-7 0 11-16,-5 0-16 15,-5 2 4-15,-4 1-3 16,-3 1-7-16,1 1 9 15,-3 0 1-15,1 2 0 16,2 0 4-16,2 0-5 16,4 1 1-16,7-1-6 15,6-1 0-15,9 2 5 16,7-5 1-16,9-1 3 16,6-1-3-16,4-1 0 0,0 0-8 15,17 0 8 1,19 0 2-16,15 0-1 0,18-1-1 15,12-11 0-15,15-2-44 16,6-3-156-16</inkml:trace>
  <inkml:trace contextRef="#ctx0" brushRef="#br1" timeOffset="194117.6498">14634 12726 42 0,'0'0'229'0,"-148"0"-193"15,79 0-3 1,5-4 12-16,10-3 0 0,11 1 32 15,6 1-40-15,7 3 21 16,9 2-1-16,3 0-16 16,8 0-3-16,5 0-20 15,4 0-14-15,1 7-8 16,0 5 3-16,9 0 1 16,16 1 24-16,20-4-20 15,19-2 17-15,21-3-1 16,19-2-15-16,14-2 5 15,13 0-5-15,11 0-5 0,9 0 0 16,10 0 12 0,-1 0 2-16,9 0-14 0,5 0 1 15,5 0-9-15,7 0 16 16,-1-2-5-16,-4-1 0 16,-11 0 8-16,-11 2-11 15,-11 0 0-15,-10-2-9 16,-9 1 3-16,-15-2 6 15,-15 1 0-15,-16 3 1 16,-21-3 2-16,-23 3-6 16,-23-2-18-16,-16 0-100 15,-12 1 10-15,-30-2 41 16,-18 0-175-16</inkml:trace>
  <inkml:trace contextRef="#ctx0" brushRef="#br1" timeOffset="194467.9242">15147 12928 733 0,'0'0'0'0,"0"0"-30"15,0 0-31 1,0 0 61-16,0 0 15 0,136 37 35 16,-47-37 46-16,24 0-33 15,19-11-14-15,12-4-28 16,14-2-15-16,8 0 10 16,-2 0-16-16,0 3 6 15,-14 1-12-15,-12 4 12 16,-8 1-6-16,-12 2 0 15,-11 2 0-15,-12 0-2 16,-14 4-35-16,-19 0-60 16,-17 0-71-16,-21 0-85 15</inkml:trace>
  <inkml:trace contextRef="#ctx0" brushRef="#br1" timeOffset="253400.7078">547 12980 201 0,'0'0'57'0,"0"0"24"0,-88-4-19 16,70 1 5-16,9 1 9 15,6 0 4-15,2 2-33 16,1 0-21-16,0 0-26 16,4 0 17-16,23 7-20 15,19 6 3-15,17-2 0 16,7-2 21-16,21-1-8 16,3-3 3-16,10-1 7 15,5-4-22-15,3 0 14 16,-3 0-15-16,-3 0 5 0,-9 0-2 15,-14 0-3 1,-11 0 0-16,-17-4 0 0,-22 1 8 16,-12 0-8-16,-17 3 0 15,-4 0 0-15,-7 0 2 16,-23 0-2-16,-13 0 0 16,-10 0-5-16,-8 0 8 15,-7 4-7-15,-5 2 4 16,-3-3-10-16,-2-1-3 15,-2-2 24-15,2 0-11 16,2 0 0-16,12-2 6 16,7-5 5-16,15 1-11 15,14 2 2-15,12 1 21 0,10 3-23 16,6 0 0 0,0 0-2-16,0 0-34 0,4 13 36 15,17 2 7-15,10-2-6 16,11-5-1-16,13-5 13 15,11-3-13-15,8 0 0 16,1-3 12-16,1-9-12 16,-10-1 0-16,-10-3 0 15,-14 2 0-15,-18 3 5 16,-10 5-10-16,-14 3 5 16,-6-2-2-16,-27 2-16 15,-14 1-69-15,-21 2 57 16,-10 0 23-16,-8 13 7 15,-1 5 9-15,7 7-9 0,11 1 10 16,17 0-10-16,18-3 0 16,17-4 4-16,17-2-12 15,0-5 18-15,36-2-10 16,28-5 4-16,29-5 3 16,26-3-11-16,30-18 4 15,8-13-48-15,4-14-426 16</inkml:trace>
  <inkml:trace contextRef="#ctx0" brushRef="#br1" timeOffset="265917.9024">15678 14969 406 0,'0'0'81'15,"0"0"-72"-15,0 0-7 16,107 6 68-16,-46-6-22 0,21 0 22 16,23-8-12-16,23-1-38 15,20-4 20-15,7 4-19 16,10 2-21-16,7 3 26 15,4 0-26-15,10 1 6 16,5 1-6-16,-3 2 7 16,-3-3-7-16,-9 3 0 15,-9 0 4-15,-10 0-16 16,-11-1 12-16,-12 0-40 16,-19 1 18-16,-15 0-51 15,-24 0 11-15,-21 0-24 16,-22 0-83-16,-18 0-71 0</inkml:trace>
  <inkml:trace contextRef="#ctx0" brushRef="#br1" timeOffset="266317.9959">16283 14966 542 0,'0'0'7'0,"-91"13"-7"0,70-5-77 16,10-7 77-16,11 2 63 15,1 1-63-15,34 1 30 16,27-2 5-16,29-3 21 15,27 0 28-15,25-3-48 16,21-10 7-16,11-2-26 16,17-4-14-16,11 2 11 15,3 3-10-15,-4 0-1 16,-11 7 1-16,-15 2 10 16,-19 0-14-16,-12 5 0 15,-20 0-14-15,-19 0 2 0,-15 1-27 16,-20 9-25-16,-24 1-28 15,-22-2-146-15,-23-6-140 16</inkml:trace>
  <inkml:trace contextRef="#ctx0" brushRef="#br1" timeOffset="266620.4584">17011 15051 582 0,'0'0'0'0,"152"-14"-16"16,-43 2-74-16,10-2 88 15,11 0-11-15,3 3-14 16,-5 0-252-16</inkml:trace>
  <inkml:trace contextRef="#ctx0" brushRef="#br1" timeOffset="267803.2574">21184 16687 631 0,'0'0'76'0,"0"0"-51"16,0 0 32-16,0 0-11 0,0 0 51 15,0 0-28-15,19 96-20 16,-6-47-41-16,-3 0 43 16,1 9-13-16,-1 4-28 15,1 4 20-15,0-1-24 16,0-10 13-16,-2-8-19 16,1-13 12-16,-4-9-12 15,-1-11 0-15,-4-7 1 16,-1-7 9-16,0-3-6 15,0-21 17-15,-4-15-17 16,-4-11 5-16,3-11-13 16,3-3 4-16,2 0-6 0,0 3-1 15,9 8-5-15,6 10 10 16,3-1-4-16,1 13 1 16,2 2 4-16,3 7 1 15,-2 5 0-15,-1 5-2 16,-2 5 2-16,-1 7 0 15,-3 0-6-15,0 0 18 16,-3 16-12-16,-1 5 4 16,0 9 2-16,-2 4 16 15,-2 2-15-15,-6 6 5 16,-1-2-8-16,0-1 11 16,0 0-12-16,0 0-3 15,0-3 0-15,0 1-7 0,-6-4-52 16,-2-11-76-1,-8-7-177-15,-8-8-308 0</inkml:trace>
  <inkml:trace contextRef="#ctx0" brushRef="#br1" timeOffset="267978.8565">21335 17103 649 0,'0'0'137'0,"0"0"-110"15,0 0 57-15,100-34-12 16,-65 30-57-16,0-1-10 16,2 2-10-16,-1 2-21 15,-7-1-210-15,-8 0-400 0</inkml:trace>
  <inkml:trace contextRef="#ctx0" brushRef="#br1" timeOffset="268817.86">21046 16270 531 0,'0'0'62'16,"0"0"60"-16,0 0-54 16,0 0 51-16,0 0-86 15,0 0-19-15,-28 55 70 16,16 7-47-16,-5 13-1 15,4 10 38-15,-5 8-62 16,1 10 31-16,-3 6-24 16,-6 7-11-16,0 2 15 15,-2-5-14-15,-2-4-4 16,4-11 9-16,3-9-4 0,7-9-14 16,7-10 4-16,5-11 0 15,1-9-2-15,3-10 2 16,0-10-2-16,0-8-10 15,0-10-93-15,0-12-111 16,-14-9-462-16</inkml:trace>
  <inkml:trace contextRef="#ctx0" brushRef="#br1" timeOffset="291424.6063">18591 16621 395 0,'0'0'114'0,"0"0"-51"0,0 0 59 15,0 0-19-15,0 0 11 16,0 0-71-16,0 0-39 15,0 0 4-15,-12-6 1 16,12 29 22-16,1 4 8 16,2 7-19-16,2 3 19 15,-1 6-13-15,2 0-21 16,0-3 28-16,0-2-32 16,2-5 6-16,-4-8 2 15,3-6-9-15,-4-9 0 16,-3-10 0-16,0 0 9 15,0-7 3-15,0-17-11 0,0-8 2 16,-7-3-1-16,0-2 5 16,4-2-11-16,3 0 4 15,0 1 0-15,4-1-6 16,17 7 8-16,4 1-2 16,7 7 0-16,0 4 5 15,1 6-11-15,-4 8 6 16,-7 4 0-16,-7 2-4 15,-2 3 5-15,-4 14-1 16,-3 7 0-16,-4 5 4 16,-2 3-4-16,0 1 0 15,-3-3 0-15,-9 3-1 0,-6-1 1 16,-4-5 0-16,-3-1 0 16,0-3 11-16,0-5-16 15,4-1 5-15,6-5-11 16,5-5-20-16,8-5-110 15,2-2-213-15</inkml:trace>
  <inkml:trace contextRef="#ctx0" brushRef="#br1" timeOffset="292001.6936">19768 16148 402 0,'0'0'140'16,"0"0"-85"-16,0 0 15 0,0 0 17 15,0 0-14-15,-100-19-35 16,77 35-19-16,1 4 8 16,1 6-18-16,-1 8-5 15,1 4 24-15,-2 7-28 16,-1 8 25-16,5 7 5 15,-3 6-17-15,2 3 42 16,2 4-25-16,-1 4-17 16,3 2 21-16,5 5-17 15,8 3-5-15,3 2-5 16,3-1 9-16,20-6-16 16,8-6 0-16,11-4 3 15,4-2 4-15,9-8-7 16,3-4 0-16,8-4 1 15,5-3 0-15,7-4-1 0,9-3 0 16,5-3 0 0,10-4-3-16,8-6-13 0,6-4-27 15,5-7-50-15,3-9-142 16,-3-8-152-16</inkml:trace>
  <inkml:trace contextRef="#ctx0" brushRef="#br1" timeOffset="292619.2872">22867 16160 465 0,'0'0'20'0,"0"0"36"16,0 0 28-16,51 96 48 0,-34-57-52 16,2 10 26-16,1 4-63 15,-1 8-13-15,-2 6 21 16,-5 8-44-16,-5 8 16 15,-7 5-22-15,0 7 5 16,-8 9-6-16,-16 0 0 16,-12-4 0-16,-12-4-2 15,-13-9-12-15,-19-7-89 16,-22-8-140-16,-23-17-194 16</inkml:trace>
  <inkml:trace contextRef="#ctx0" brushRef="#br1" timeOffset="297436.8509">20078 16534 207 0,'0'0'79'0,"0"0"-57"16,0 0 33-16,0 0 90 16,0 0-76-16,0 0-8 15,-39-73 0-15,36 65-2 16,2 3 66-16,1 0-60 0,0 3 5 16,0-1-8-1,0 3-13-15,0 0 0 0,0 0-40 16,0 0 15-16,0 1-8 15,9 15-11-15,4 5 8 16,-1 6 1-16,-2 2-6 16,1 4 12-16,-4 0-19 15,-1 1-1-15,0-3 6 16,1-1 0-16,-2-4-5 16,-2-4-1-16,-2-5 8 15,-1-6-13-15,0-6 5 16,0-5 0-16,0 0 8 15,0 0-7-15,-7-19 11 0,-3-5-12 16,1-5 11 0,1-3-16-16,2-4 5 0,0 2 0 15,2 2-8-15,4 1 7 16,0 5 1-16,0 6 0 16,0 1-4-16,0 3 2 15,0 5 2-15,0 2 0 16,0 1 0-16,0 2 7 15,0 3-7-15,0 0 0 16,0 1-8-16,0-3 5 16,7 1 3-16,5-2 0 15,6-1 5-15,0 1-1 0,4-2 1 16,1 3-5 0,-1-2 9-16,1 2-16 0,-3 2 7 15,0 1 0-15,-5 2-6 16,-2 0-71-16,-3 5-56 15,-8 9-135-15,-2 1-123 16</inkml:trace>
  <inkml:trace contextRef="#ctx0" brushRef="#br1" timeOffset="297654.461">20154 16590 39 0,'0'0'420'0,"0"0"-312"15,0 0-36-15,0 0 69 16,0 0-39-16,0 0-16 0,-2 18-44 16,16-16 27-16,4 0-50 15,2-2 2-15,3 0-21 16,-1 0 8-16,-1 0-20 16,-3 0-47-16,-2 0-116 15,-6 0-49-15,-6 5-49 16</inkml:trace>
  <inkml:trace contextRef="#ctx0" brushRef="#br1" timeOffset="297835.5706">20200 16747 250 0,'0'0'147'0,"0"0"-46"0,0 0 0 16,0 0 6-16,0 0-8 15,0 0 7-15,21 32-15 16,6-34-58-16,4-7-31 15,4 1 4-15,-3-1-6 16,0 1-65-16,-7 1-207 16,-7-2-172-16</inkml:trace>
  <inkml:trace contextRef="#ctx0" brushRef="#br1" timeOffset="298111.7801">20509 16663 648 0,'0'0'114'0,"0"0"-26"16,0 0 29-16,0 0-41 16,0 0 17-16,0 0-53 15,1 53 8-15,-1-31-16 16,2 0-20-16,-2-1 10 15,0 0-16-15,1-3-3 16,1 0 5-16,-1-1-8 16,1-1 2-16,-1-4-2 15,2 0-69-15,-3-5-103 16,2-6-257-16</inkml:trace>
  <inkml:trace contextRef="#ctx0" brushRef="#br1" timeOffset="306517.9211">22815 16085 397 0,'0'0'83'0,"0"0"-58"16,0 0-6-16,0 0-5 15,0 0 43-15,0 0-29 16,0 0-3-16,0 0 23 16,40 49-32-16,-25-29 27 15,1 5-3-15,0 0-33 16,-2 3 34-16,-3 4-12 16,0 4-7-16,-3 8 24 0,-2 0-36 15,-1 4 21-15,-4 5-17 16,-1 0-12-16,0 6 13 15,0 2-15-15,0 3 5 16,0-2 6-16,0-1-9 16,-7-1-2-16,-4 1 4 15,-4 0 2-15,-1-3-6 16,-2-5 0-16,-1-11-6 16,2-4-1-16,1-8-158 15,-2-9-76-15</inkml:trace>
  <inkml:trace contextRef="#ctx0" brushRef="#br1" timeOffset="513018.6731">8837 6389 250 0,'0'0'26'0,"0"0"-7"16,0 0 99-16,0 0-48 0,0 0 26 16,0 0-62-16,0 0 55 15,0 0-31-15,-31-26-12 16,31 23 3-16,0 0-43 15,0-1 12-15,6 1-18 16,7 1 9-16,4 0-18 16,2 0 12-16,6 2-3 15,4 0 0-15,2 0 2 16,5 0-2-16,3 0 0 16,4 0 4-16,0 0-4 15,9 4 0-15,5-2 1 16,6 3-1-16,7 0 13 15,3-4-21-15,4 1 8 16,2-2 0-16,2 0-10 16,3 0 14-16,-1 0-4 0,3 0 3 15,0 0 0-15,0 0-3 16,1 0 0-16,1 0-2 16,0 0 0-16,3-2 2 15,4 1 0-15,4-1-4 16,2 1 0-16,-3-1-1 15,1 0 1-15,-2-1-5 16,3 0 6-16,-6-1-2 16,-9-3-1-16,0 2 1 15,-6 0-16-15,-6 0 18 16,-2-2 3-16,-3 3-1 16,-1-2 0-16,-3 2 1 0,2 1 0 15,-4 1-6-15,-5 0 15 16,0 0-9-16,-10-1 0 15,0 2 4-15,-4-3-18 16,-3 3 13-16,-4-1 1 16,-2 0 3-16,-2 2 4 15,-6-1-7-15,1-2 0 16,-3 1 1-16,-2 1-4 16,-2-1 3-16,-1 1 0 15,2-1-1-15,-1-3 16 16,3 2-15-16,1 0 2 15,0 0-2-15,2 0 17 16,0 0-16-16,3-2 16 16,1-1-6-16,1 3-6 15,0-4-5-15,-1 4 0 0,-2 1 0 16,-2 2-4-16,-4 0 2 16,-4 0-58-16,-5 0-96 15,-5 0-267-15</inkml:trace>
  <inkml:trace contextRef="#ctx0" brushRef="#br1" timeOffset="520884.9959">756 6859 242 0,'0'0'39'16,"0"0"3"-16,0 0 36 0,0 0 20 15,0 0-28-15,0 0-8 16,0 0 8-16,0 0-47 16,-69-20 31-16,56 22-11 15,-2 9-31-15,-6 3 25 16,0 5-11-16,-3 3-16 16,0 5 32-16,-1 3-27 15,0 2 8-15,-2 5 1 16,-1 2-15-16,2 1 27 15,4 1-29-15,4-4 10 16,7 1-8-16,5 2 4 16,1 3-13-16,3 7 4 0,1 2 13 15,1 2-16 1,0 4 6-16,17 2-7 0,9 3 5 16,11 0 14-16,5 3-18 15,1 0-1-15,5-3 0 16,-2 0 2-16,6-1-2 15,5 0 0-15,10 1-3 16,5-3 11-16,8-2-8 16,8-11 0-16,6-3-30 15,11-4-15-15,5-4-29 16,9-2-115-16,14-5-77 16,13-7-292-16</inkml:trace>
  <inkml:trace contextRef="#ctx0" brushRef="#br1" timeOffset="522269.7439">25946 6970 180 0,'0'0'159'0,"0"0"-138"16,0 0 8-16,35 72 5 15,-24-43 10-15,1-1 23 16,0 2-8-16,-2 6-14 0,4 3 28 15,-4 6 1 1,-1 1-15-16,3 1 51 0,-3 0-77 16,3-3 25-16,-3 1 0 15,0-1-52-15,1-1 45 16,-1 2-45-16,-4-1 8 16,-1 0 0-16,-4 2-2 15,0 3-12-15,0 2 0 16,-12 2 10-16,-9 0-9 15,-4 6-1-15,-3-1 0 16,-5-1 4-16,-2 1 7 16,-5-8-10-16,-9-2-1 0,-9 0 14 15,-12-1-16 1,-9 0 2-16,-8-1-14 0,-7-6-95 16,-9-11-323-16</inkml:trace>
  <inkml:trace contextRef="#ctx0" brushRef="#br1" timeOffset="527370.3722">15691 6713 267 0,'0'0'110'0,"0"0"-45"16,0 0 39-16,0 0 5 0,0 0-28 16,0 0 19-16,0 0-54 15,0 0-34-15,0-9-12 16,0 20 12-16,-2 9-9 15,2 4 35-15,0 3-29 16,0 5 28-16,0-1-16 16,-1 3-6-16,-2 0 17 15,1-2-28-15,-1 1 17 16,3-4-4-16,0-7-16 16,0-5 8-16,0-10-7 15,0-2 3-15,0-3-8 16,0-2 18-16,0 0-14 0,0 0 12 15,0-10-7-15,0-9-2 16,0-3-4-16,0-4 0 16,-5-3-6-16,-3-1 19 15,2 1-12-15,-1-1-1 16,-1 5-3-16,4-1 3 16,-1 4 0-16,2-3 0 15,3 4-5-15,0-1 10 16,0 1-5-16,2 2 0 15,8 1 6-15,4 4-21 16,1 3 15-16,1 2 0 16,1 4 1-16,0 3 6 0,1 2-14 15,-1 0 5-15,0 2 1 16,-1 10-11 0,-3 3 21-16,-4 3-9 0,-5 1 0 15,-2 1 4-15,-2 2-6 16,0-2 2-16,-6 0-12 15,-5 0 10-15,0-3 4 16,1-3-2-16,4-3 0 16,3-1 11-16,3-4-11 15,0 0 0-15,0-2 0 16,8 1-4-16,4 0 6 16,3 2-2-16,0-1 0 15,0 3 5-15,-3 1-17 0,-5 4 12 16,-1 1 0-1,-6 2 0-15,0 4 0 0,-9-1 0 16,-12 0-13-16,-4 0 16 16,-4 0-5-16,0-2 2 15,-4 2 0-15,-2 1-1 16,-6-5-127-16,-3-2-403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29:03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26590 5134 435 0,'0'0'63'16,"0"0"-55"-16,0 0 71 16,0 0 43-16,0 0-54 15,0 0-19-15,0 0-4 16,0 0-15-16,0 11 25 0,5-8-32 16,9 1 2-1,7-2 13-15,6 2-14 0,6 1-2 16,3-2-2-16,7-1-19 15,2 0 24-15,5-2-9 16,4 0-12-16,-6 1 14 16,0 1-18-16,-14-2 0 15,-9 1-3-15,-11-1 11 16,-10 0-16-16,-4 0 2 16,0 0-7-16,0 0-3 15,0 0 26-15,-16 0-14 16,-14 0 4-16,-11 0-7 0,-6 0 7 15,-4 0 0 1,-1 0 1-16,0 0-10 0,3 5 15 16,1 0-6-16,6-2 0 15,8 1 0-15,10-2 0 16,14-1 6-16,3-1-6 16,7 0 0-16,0 0 2 15,0 2-4-15,0 1-5 16,10-1 0-16,13 1 7 15,10-2 4-15,9-1 3 16,13 0-7-16,12 0-3 16,15 0-69-16,6-6-267 15</inkml:trace>
  <inkml:trace contextRef="#ctx0" brushRef="#br0" timeOffset="6050.5647">2282 8761 525 0,'0'0'24'0,"0"0"-5"16,0 0 23-16,0 0 38 16,0 0-49-16,0 0-5 15,0 0-4-15,0 0-11 16,-6 0 31-16,6 0 5 16,0 0-18-16,0 0 2 15,0 0-19-15,0 0-7 16,0 0-5-16,0 0 2 15,0 0-4-15,0 2-4 16,0 3 6-16,7-2-1 0,1 1 2 16,-1-1-1-16,-1 1 3 15,2-4 0-15,-1 3-6 16,2 0 1-16,-3 0 1 16,6 0 1-16,1-3 17 15,2 0-3-15,3 0-2 16,7 0-9-16,-2 0 17 15,7 0-18-15,0 0 3 16,-2 0-2-16,3-2-3 16,-5-1 8-16,-4 2-8 15,-7 0-6-15,-3-1 1 0,-5 2-3 16,-4 0 8 0,0-3 8-16,-3 3-4 15,0 0 5-15,0 0 2 0,2 0-9 16,1 0-4-16,4-2 3 15,-1 0-1-15,0 1 13 16,5-1-13-16,-4 1 3 16,-1 1-9-16,1-2 6 15,4 1-19-15,1 0-56 16,0-1-69-16,-1-1-65 16,-6-1-91-16</inkml:trace>
  <inkml:trace contextRef="#ctx0" brushRef="#br0" timeOffset="8615.4866">6028 8775 558 0,'0'0'31'0,"0"0"22"0,0 0 61 15,0 0 41 1,0 0-91-16,0 0-50 0,0 0-6 16,0 0-8-16,8 5 7 15,4 0-1-15,1 2-1 16,2 3-3-16,0-1 6 16,3 1-6-16,3-3 6 15,0 3 1-15,0-2-8 16,3-1 8-16,1-3-9 15,-1 0 3-15,1-2-4 16,-2-2 4-16,2 0-3 16,-3 0 5-16,-1-2-1 15,0-2 1-15,0-1-5 16,-2 0 1-16,-2 0-1 16,2 1 5-16,-2-3 2 0,-3 2-7 15,0 1-17-15,1 0 10 16,-3 0-30-16,1-1-17 15,-4 1-23-15,0 1-90 16,-1 0-11-16,-1-4-151 16</inkml:trace>
  <inkml:trace contextRef="#ctx0" brushRef="#br0" timeOffset="14248.8205">2419 8707 107 0,'0'0'49'16,"0"0"-31"-16,0 0 26 16,0 0-5-16,0 0 6 0,0 0 32 15,0 0-10 1,-12-5-24-16,11 5 22 0,-1-1-18 16,1-1-20-16,-1 2 2 15,-1-1-4-15,3 1 35 16,0 0-9-16,0 0-43 15,0 0 8-15,0 0-16 16,0 0-1-16,0 0-5 16,0 0-3-16,0 5 9 15,6 5 2-15,6 1 6 16,0 1-8-16,0 0 0 16,4-2 0-16,1 2-11 15,-1-2 12-15,3-2-1 16,-2 1 8-16,1-1-1 15,-2-2-7-15,2 1 0 0,-1-3 2 16,0 0-1-16,1-2 1 16,3 1-2-16,0-1 6 15,0 1 2-15,-3-1-8 16,3-1 9-16,-2-1-6 16,-7 0 4-16,2 0-5 15,-3 0 4-15,-3 0 1 16,-5 0 3-16,3 0-10 15,-3 0 0-15,4 0 3 16,-2 0 14-16,-2 0-17 16,1 0 10-16,1 0 3 15,-1 0-5-15,2 0-7 0,-3 0-1 16,0 0 0 0,0 0 16-16,0 0-16 0,0 0 1 15,0-1 0-15,2-2 3 16,-2-1-7-16,2-1 3 15,0 1-68-15,2 0-12 16,4 0-83-16,4-2-61 16,-5-1 0-16</inkml:trace>
  <inkml:trace contextRef="#ctx0" brushRef="#br0" timeOffset="16097.8844">6072 8838 289 0,'0'0'92'0,"0"0"-58"0,0 0 11 16,0 0-4-16,0 0 11 16,0 0-29-16,0 0 1 15,0 0 1-15,0 0-14 16,0 0 17-16,0 0 8 15,0 0-26-15,0 0 13 16,1 0-22-16,1 0 3 16,1 0-4-16,3 0 6 15,4 5 12-15,1 2-7 16,-1 0-8-16,5-1 23 16,-3 0-17-16,3 0 15 15,0 0-3-15,1-1-16 16,1 0 11-16,-1-1-11 0,2 1-4 15,-2-2 15-15,-1 0-16 16,2 1 2-16,0-4 3 16,-3 1 0-16,5-1 6 15,-4 0-5-15,0 0-4 16,3 0 21-16,0-3-5 16,-3-4-17-16,3 1 11 15,-2 0-4-15,-2 0 1 16,3 0-9-16,-3 3 0 15,-5-2 1-15,6 3-1 16,-8-1 0-16,1 2 1 16,-4-1 8-16,-1 1-9 15,0-2 0-15,0 3 1 16,-3-2-4-16,3 0 5 0,0 1-2 16,-1 1 0-16,1-2-2 15,-2 0 0-15,2 2-49 16,2-1-70-16,0 0 16 15,0-2-119-15,-5-2-180 16</inkml:trace>
  <inkml:trace contextRef="#ctx0" brushRef="#br0" timeOffset="18215.5683">9717 8754 176 0,'0'0'91'16,"0"0"-76"-16,0 0 16 15,0 0 8-15,0 0 36 16,0 0-40-16,0 0-10 15,0-15 22-15,0 15-2 16,0-1-27-16,0 1 45 16,0 0-26-16,0 0-4 15,0 0-3-15,0 0-23 0,0 0-6 16,0 0-1-16,0 0-1 16,0 0-4-16,5 1 5 15,3 4 0-15,-3 2 3 16,6-1 5-16,-2 2-8 15,2 1 0-15,3-1 13 16,2-1-15-16,2 3 4 16,3-5-2-16,1 2 18 15,1-3-17-15,4-3 13 16,1 1-13-16,2-2 9 16,3 0 3-16,1 0-8 15,-1 0 2-15,-4-3-1 16,-3-1-2-16,-2 1-1 0,-3 2-3 15,-5-1-4 1,-1-1 3-16,-1 0 1 0,-3 1 0 16,-2-1 1-16,2-2 6 15,-2 1-7-15,0 1 0 16,0-2 3-16,1 0-9 16,-1 1 6-16,3-3-21 15,3 2-57-15,-3-1-35 16,-3-1-35-16,1 0-160 15</inkml:trace>
  <inkml:trace contextRef="#ctx0" brushRef="#br0" timeOffset="37964.9194">10517 6995 197 0,'0'0'34'0,"0"0"10"16,0 0 37-16,0 0-21 15,0 0-6-15,0 0-18 16,0 0-34-16,0 0 35 16,0 0-13-16,0-6 8 15,0 6 6-15,0 0-26 16,0 0 9-16,0 0-12 0,0 0-8 15,0 3 16-15,0 8-4 16,0 1 22-16,-3 4-10 16,1 1-22-16,-1 0 17 15,2 0 6-15,-1 4-26 16,1-1 17-16,1 3-9 16,0 4 2-16,0-1-3 15,0 3-5-15,0 1 13 16,0 4-15-16,0 2 0 15,0 3 1-15,0 1 6 0,0 0-7 16,1 0 0 0,5 0 1-16,-1-4-1 0,2-3 0 15,-2 2 3-15,-2-1-7 16,3-1 4-16,-2 1 0 16,1-2-2-16,-1 1 7 15,0 3-5-15,-2-4 0 16,2 0 0-16,1-1-1 15,0-1 1-15,-2 1 0 16,4 3-1-16,-3 1 5 16,-1 2-5-16,0 1 1 15,-3 0 0-15,0 1 0 16,0-3 0-16,0 0 0 16,0-3 0-16,0 1 2 15,0-2-2-15,0-2 0 0,2 3 12 16,-1-2-11-1,1-2 8-15,-1 0-7 0,-1-1 6 16,0 0-5-16,0-2 6 16,0 3-5-16,0-2 0 15,0-2 6-15,-1 1-2 16,-1-2 0-16,2-2 3 16,-3-2-5-16,3-3 9 15,0-3-7-15,0 0-5 16,0-1 22-16,0-2-23 15,0 1 1-15,0 2 5 16,0-2-1-16,0 1-2 0,0-1 11 16,0 1-14-16,0-2 10 15,0-1-7-15,0 0-2 16,0-2 13-16,0-2-16 16,0-1 9-16,0 1-8 15,0-2 7-15,0-2 1 16,2 3-7-16,-2-2-2 15,0 0 6-15,0 1 3 16,1 0-7-16,1-1-2 16,-2-1 3-16,1-2 5 15,-1 2-7-15,0-2-1 16,0 0 1-16,0 0 14 16,0 0-16-16,0 0 1 15,2 0 0-15,-1 0 4 16,-1 1-4-16,3 6-11 0,-3-2-116 15,-1-5-302-15</inkml:trace>
  <inkml:trace contextRef="#ctx0" brushRef="#br0" timeOffset="60006.2606">11579 8470 157 0,'0'0'74'15,"0"0"7"-15,0 0 7 16,0 0 8-16,0 0-4 16,0 0-67-16,0 0 19 15,0-17-1-15,0 17-9 16,0 0 12-16,0 0-23 15,0 0 14-15,0 0-8 16,0 0-24-16,0 0 42 16,0 0-30-16,0 0 7 15,0 0-2-15,0 0-10 0,0 0-4 16,0 0-8-16,0 0 1 16,0 0 0-16,0 0 3 15,0 0 2-15,0 5 0 16,0-2 3-16,0 1 0 15,0 1-6-15,0-2-3 16,0 5 31-16,0-2-21 16,4 2 1-16,1 0 11 15,4 3-19-15,0-4 11 16,4 0-11-16,-1-1 0 16,4-2 11-16,1-2-14 15,1 1 10-15,0-3-7 0,1 0 16 16,3 0-20-16,-2 0 1 15,1 0 0-15,-1-5-5 16,-1 0 12-16,-2-4-7 16,-3 1 0-16,-1 0 4 15,-2 3-4-15,-1-1 0 16,-1 1 2-16,0 0 0 16,-3 1-2-16,-3 3 0 15,0-2 0-15,-2 3 14 16,-1 0-14-16,2 0 0 15,-2 0 1-15,0 0-13 16,0 0 12-16,0 0-24 16,1 0-60-16,2 0-135 0,-1 0-52 15</inkml:trace>
  <inkml:trace contextRef="#ctx0" brushRef="#br0" timeOffset="61199.557">12620 8585 270 0,'0'0'80'0,"0"0"24"15,0 0-5-15,0 0-2 16,0 0-1-16,0 0-37 16,-3 0 8-16,3 0-30 15,0 0 3-15,0 0-21 16,0 0-18-16,1 0 21 16,10 0 4-16,1 0-23 15,3 0 25-15,1 3-18 16,7-1 0-16,0 0 24 0,4-1-32 15,0 0 26-15,1-1-22 16,-4 0-2-16,3 0-4 16,-3 0 10-16,0 0-8 15,-2 0 2-15,-2 0 3 16,-1-4-7-16,-1 0 0 16,-5 0 3-16,-2 3-3 15,-3-3 4-15,-5 4-4 16,-1 0 0-16,-2-1 5 15,0 1-2-15,0 0-3 16,0-1-3-16,-3 0-7 16,-12-1 10-16,-1 1-25 15,-4 1 2-15,0 0-31 0,-2 0 10 16,-1 0-79-16,-4 0 14 16,-1 0 20-16,-5 0-21 15,-2 3-43-15,-2 4-13 16,-3 1-7-16</inkml:trace>
  <inkml:trace contextRef="#ctx0" brushRef="#br0" timeOffset="61506.1943">12463 8626 59 0,'0'0'73'16,"0"0"-19"-16,0 0 31 16,0 0 14-16,0 0-13 15,0 0-11-15,-28 0 2 0,28 0 3 16,0 0-23-16,0 0-14 15,0 0-9-15,0 0 10 16,4 0-13-16,13 0 39 16,7 0-20-16,6 0-37 15,4 0 18-15,6-3-23 16,2 0-2-16,0-2 9 16,1 3-9-16,-4-1-6 15,-5 0 0-15,-6 0 5 16,-4 2-11-16,-9-1 6 15,-2 0-5-15,-5 1-11 16,-5 1-29-16,2 0-21 16,-4 0-55-16,1 0-80 0,-1-2-112 15</inkml:trace>
  <inkml:trace contextRef="#ctx0" brushRef="#br0" timeOffset="64273.1043">14068 9014 396 0,'0'0'139'0,"0"0"-92"15,0 0-7-15,0 0 15 0,0 0 17 16,0 0-18-16,0 0-51 15,0 0 37-15,48 0-8 16,-29 0 3-16,2 0 8 16,3 0-32-16,0 0 17 15,0 0-26-15,-2 0 9 16,-2 0-4-16,0 0-3 16,-5 0-1-16,-1 0 8 15,-5 0-9-15,-6 0-4 16,-2 0 8-16,-1 0-6 15,0 0 1-15,0 0 3 16,0 0-4-16,2 0 0 16,-1 0-2-16,-1 0-6 0,2 0-106 15,1 0-112 1,1 0 6-16</inkml:trace>
  <inkml:trace contextRef="#ctx0" brushRef="#br0" timeOffset="67265.3667">16456 8586 203 0,'0'0'114'15,"0"0"-23"-15,0 0 1 0,0 0 1 16,0 0-52-16,0 0 18 16,-27-12-6-16,26 10-12 15,-1 2 10-15,1-1-27 16,1 1 23-16,0 0-6 15,0 0-32-15,0 0 16 16,0 0-24-16,0 0 6 16,0 0 2-16,0 0-7 15,0 0-2-15,7 0 7 16,11 0-1-16,4 0-4 16,3 0-1-16,5 0 10 15,6 0 2-15,2 0-5 16,2 0-8-16,3 0 0 0,-1 0 7 15,0 0-8-15,3 0 1 16,-5 0 0-16,-1 0 5 16,-5 0-5-16,-4 0 0 15,-11 0-4-15,-2 0 10 16,-10 0-11-16,-2 0 5 16,-1-1 0-16,-1-1 1 15,-1 1 11-15,0-1-12 16,0 1 0-16,-1-1 8 15,1 1-12-15,1 0 4 16,0-2 0-16,1 3-10 16,1 0 8-16,1 0-45 0,4 0-164 15,-4 0-82 1</inkml:trace>
  <inkml:trace contextRef="#ctx0" brushRef="#br0" timeOffset="70819.6791">20560 8660 356 0,'0'0'44'0,"0"0"-1"15,0 0 48-15,0 0 32 16,0 0-64-16,0 0-2 16,0 0-28-16,0 0-13 15,0 0 35-15,0 0-26 16,0 0 5-16,0 0-5 16,0 0-25-16,0 0 21 15,0 0-21-15,16 0 14 16,6 1 22-16,9 1-36 15,5-1 10-15,6-1 19 16,6 0-22-16,-2 0-3 16,3 0-1-16,-2 0 2 0,-1 0-5 15,-3 0 6-15,0-1-6 16,-4-5 0-16,-3-2 6 16,-5 2-5-16,-4-2-1 15,-5 0 0-15,-5 3 10 16,-2-2-10-16,-6 4 17 15,-2-2-6-15,1 4-3 16,-4-2 1-16,1 3-9 16,-4-2 5-16,2 0-10 15,-1 2 13-15,-2 0-8 16,0 0 0-16,1 0-10 16,2 0 8-16,3 0-54 15,0 0-11-15,3 0-138 16,-1 0-37-16</inkml:trace>
  <inkml:trace contextRef="#ctx0" brushRef="#br0" timeOffset="76432.5565">24130 7174 193 0,'0'0'45'16,"0"0"26"-16,0 0-31 15,0 0 25-15,0 0 52 0,0 0-66 16,0 0-13-16,-9-45 22 15,9 45-11-15,0 0-9 16,0 0-30-16,0 0-8 16,0 3-2-16,0 14 5 15,0 8 17-15,2 5-9 16,2 9 1-16,4 3 26 16,0 1-22-16,2 3 8 15,0 4 11-15,-1 4-33 16,1 4 20-16,-2 5-11 15,0 12 0-15,-2 3 12 16,-2 9-19-16,-1 5 9 0,-3 2 10 16,0-1-24-16,0-4 19 15,0-6-15-15,0-4 1 16,0 1 18-16,0-1-22 16,-3-4 6-16,0-7-2 15,-1-4 6-15,2-8-8 16,2-7-1-16,0-8-2 15,0-7 8-15,0-9-9 16,0-8 0-16,5-5 6 16,-4-7 4-16,1-3-9 15,-1-2-1-15,-1 0 0 16,3 0 7-16,0-7-7 16,6-12-59-16,1-14-197 15</inkml:trace>
  <inkml:trace contextRef="#ctx0" brushRef="#br0" timeOffset="80702.5103">22904 9124 387 0,'0'0'74'0,"0"0"-73"16,0 0 16-16,0 0 58 16,0 0-43-16,0 0 7 15,97-22-21-15,-59 19 1 16,8 0 26-16,9 0-30 15,9 2 7-15,9-2 2 16,0-1-20-16,5 4 9 16,0-3-3-16,0 1-9 15,4 0 20-15,-1-3-20 16,-3 1 7-16,-7 0 0 16,-3 1-3-16,-7-1 1 15,-8-1-4-15,-5-2 1 0,-12 3 9 16,-6-2-6-16,-11 2 15 15,-7 1 14-15,-5-1-14 16,0 1 28-16,0 0-11 16,-4-1-18-16,0 1-6 15,0 2-10-15,-2 1-1 16,2 0 0-16,2 0 7 16,1 0-20-16,2 0 1 15,2 0-48-15,0 0-44 16,0 0-141-16,-1 0-133 15</inkml:trace>
  <inkml:trace contextRef="#ctx0" brushRef="#br0" timeOffset="81915.599">23001 9082 63 0,'0'0'231'16,"0"0"-206"-16,0 0-11 16,0 0 70-16,0 0-2 0,0 0-2 15,2 0-52-15,11 0 9 16,3 0 29-16,8 0-22 16,2 0 24-16,7-3-1 15,5 3-60-15,4 0 21 16,9-1-3-16,0-1-15 15,7-1 14-15,6 0-16 16,7-2-3-16,9 3-5 16,8-3 7-16,6 3-9 15,4-1 2-15,3 3 0 16,0 0 0-16,0 0 16 16,-3 0-16-16,1 0 0 0,-1 0 1 15,3 0-10 1,-2 0 9-16,1 0 0 0,1 0 0 15,2 0 9-15,2 0-9 16,-2 0 0-16,-2 3 3 16,-5 0-15-16,-7 1 12 15,-4-2 0-15,-6 2 7 16,-3-1 1-16,-6-2-8 16,-4-1 0-16,-11 0 0 15,-7 0-2-15,-8 0 2 16,0 0 0-16,-7 0-7 15,-3-4 10-15,-3 0-3 16,-6 1 0-16,-3 1 3 16,-3 2-8-16,-1 0 5 15,-1 0-29-15,-2 0-22 0,1 0-99 16,0 0-63 0</inkml:trace>
  <inkml:trace contextRef="#ctx0" brushRef="#br0" timeOffset="85932.1503">25 9307 256 0,'0'0'298'0,"0"0"-296"0,0 0 8 16,0 0-8-16,83 12 34 15,-45-9-18-15,8-1-6 16,6 1 34-16,5-1-39 15,1 0 7-15,-3-2-12 16,-1 0 7-16,-8 0-13 16,-13 0 4-16,-12 0 0 15,-17 0-7-15,-4 0-2 16,0 0-4-16,-17 0-28 16,-12-2 7-16,-8 0 32 15,-8 2-12-15,-7 0 14 16,0 0 1-16,4 12 5 0,3-2-1 15,11 1 25-15,7-2-11 16,12-3 19-16,5-3 1 16,10-3-19-16,0 2-20 15,0 0-9-15,22 2 9 16,17-1 25-16,28-3-18 16,28 0-7-16,23-16-48 15,9-11-264-15</inkml:trace>
  <inkml:trace contextRef="#ctx0" brushRef="#br0" timeOffset="97770.5427">732 11898 319 0,'0'0'59'0,"0"0"19"15,0 0-32-15,0 0 25 16,0 0 20-16,0 0-22 15,0 0-16-15,-18 0-38 16,18 0-6-16,0 0-9 16,0 3-4-16,3 2 4 15,12 5 7-15,7 4-7 16,5-2 21-16,6-1-18 16,9 0 12-16,7 0 7 15,3-3-8-15,9-1 6 0,-4-1-8 16,0-4-11-16,-2 0 13 15,-3 1-14-15,-10-3 2 16,-9 0 0-16,-11 2 0 16,-8-2-2-16,-7 0 0 15,-6 0 5-15,-1 0-1 16,0 0 13-16,0 0 5 16,0 0 10-16,0 2-18 15,0-2 6-15,0 0-6 16,0 0-8-16,0 0-6 15,0 0 0-15,0 0 1 16,0 0-7-16,0 0 3 0,0 0-45 16,2 0-50-16,1 0-117 15,0 0-33-15,3 0-113 16</inkml:trace>
  <inkml:trace contextRef="#ctx0" brushRef="#br0" timeOffset="107086.5585">3556 12064 268 0,'0'0'62'0,"0"0"-50"16,0 0-9-16,0 0-3 16,0 0 11-16,0 0 9 15,0 0 38-15,68 4-25 16,-39-4 3-16,2 0 7 16,3 0-1-16,3 0-17 15,5 0-1-15,6 0-17 16,4 0 13-16,8 0-5 15,4 0-6-15,9-4 3 16,6 1-11-16,11-3 13 0,8-1-12 16,2 3 0-16,3-3 4 15,0-1-6-15,-6 5 11 16,-6 2-13-16,-8 1 6 16,-7 0-3-16,-7 0-1 15,-4 0 6-15,-9 0-6 16,-4 0 0-16,-3 0 0 15,-7 0 2-15,-3 0 1 16,-2 0-3-16,-6 0 0 16,-4 0 4-16,-6 0-4 15,-3-3 0-15,-6-1 3 16,0 1 2-16,-5 0-3 16,-1 1 31-16,-1-1-9 15,1 1-19-15,4 0 8 0,1-1-10 16,3-1 0-16,-3 1 17 15,1 0-14-15,-2 0-6 16,-4 2 11-16,2-2-11 16,-4 3 15-16,-1 0-15 15,-1 0 3-15,-2 0 6 16,0 0-6-16,0 0 1 16,0 0-4-16,0-2 4 15,0 2-8-15,0 0-6 16,0 0-87-16,0-1-69 15,0-3-127-15</inkml:trace>
  <inkml:trace contextRef="#ctx0" brushRef="#br0" timeOffset="109435.6392">5217 12096 157 0,'0'0'116'0,"0"0"-63"16,0 0-2-16,0 0 32 15,0 0 1-15,0 0-53 16,0 0-18-16,3 1-6 15,0 4-2-15,3 5 17 16,0 4 9-16,3 6 6 16,0 2 0-16,0 6 5 15,3 3-7-15,-2 2-15 16,1 3 27-16,4 1-8 16,-2-1-25-16,2 3 24 15,-3-3-26-15,4 0 4 16,-4-5 18-16,0-5-27 15,0-1 0-15,-4-7 6 0,-1-5-5 16,-1-3-8-16,-3-6 3 16,-2-4 2-16,-1 0-2 15,0 0-3-15,0 0-12 16,0-9-63-16,-4-1-146 16,-8-2-6-16,-3 2-174 15</inkml:trace>
  <inkml:trace contextRef="#ctx0" brushRef="#br0" timeOffset="109785.4343">5223 12475 434 0,'0'0'118'0,"0"0"-76"16,0 0-1-16,0 0 43 15,0 0-50-15,0 0-8 16,15 10 61-16,-3 6-51 16,2 4 21-16,0 2-32 15,-2 3 9-15,3 5-6 16,0-1-23-16,0 1 14 16,0 0 10-16,3-5-25 15,-3-5 8-15,1-6-12 16,-1-5 8-16,-2-6 4 15,1-3-7-15,1 0 3 16,1-19 2-16,7-8-5 0,0-5 6 16,3-2-11-16,-2 1-13 15,-3 4-66-15,-5 7-86 16,-4 3-77-16,-6 5-152 16</inkml:trace>
  <inkml:trace contextRef="#ctx0" brushRef="#br0" timeOffset="111347.5324">5360 13662 390 0,'0'0'132'16,"0"0"-57"-16,0 0-19 16,0 0 44-16,0 0-48 15,0 0-1-15,-19 31 8 16,19-20-41-16,0-4 19 16,0 0-27-16,0-2 8 15,0-2-4-15,0-2-12 16,0-1 0-16,0 0 28 15,6 0-17-15,-3-9 24 16,-3-3-24-16,0-4-9 0,0 2 12 16,0 1-12-16,0 5-1 15,0 4 9-15,0 1-4 16,0 3-9-16,0 0 1 16,0 0-6-16,-3 0 4 15,3 5 0-15,0 4-6 16,0 2-23-16,0 0-56 15,6-2-148-15,3-3-75 16</inkml:trace>
  <inkml:trace contextRef="#ctx0" brushRef="#br0" timeOffset="117369.4263">8772 11939 113 0,'0'0'73'0,"0"0"-22"16,0 0 6-16,0 0 13 16,0 0-11-16,0 0-21 15,0 0-1-15,3-31-22 16,-2 27 1-16,1 3 21 15,-1-2-28-15,2 1-5 16,0 1 11-16,-1-2-15 16,0 3 17-16,0 0-14 15,1 0-3-15,3 0 11 16,0 0-5-16,5 7 29 16,2 5-17-16,2 1 19 0,4 4 36 15,3 2-39-15,4 2-25 16,1 3 15-16,7 1-21 15,2 1 7-15,1 1-2 16,2-2-2-16,2 2-1 16,0-1-4-16,2-2 6 15,2 0-3-15,1 0-4 16,2-1 0-16,-3-1-2 16,-2 1 9-16,-4-4-5 15,-2 1-2-15,0 1 0 16,-3-4 4-16,-2-4 1 15,-4-1-5-15,2-3 4 16,-2 2-1-16,-4-5-2 0,-3 1-1 16,-2-2 3-1,-5-2-4-15,-1-1 7 0,-5 1-6 16,-2-3 3-16,-3 2 3 16,-2-2-2-16,2 0-4 15,-3 0 1-15,2 0-1 16,-2 0 5-16,0 0-4 15,0 0-1-15,1 0-59 16,-1-2-34-16,0-6-153 16,0-2-313-16</inkml:trace>
  <inkml:trace contextRef="#ctx0" brushRef="#br0" timeOffset="117781.926">9775 12272 415 0,'0'0'127'16,"0"0"-87"-16,0 0 48 16,0 0-5-16,0 0-69 15,0 0 15-15,36 4-19 16,-15 9 19-16,0 3-12 15,-3 4-6-15,4-1 25 0,-3 1-23 16,-3-1 0-16,0 4 23 16,-4 0-24-16,-3 1 8 15,0 1-4-15,-5-2-15 16,-4 2 17-16,0-4-14 16,0-1-4-16,-4-1 23 15,-13-4-16-15,-5-3 4 16,-8 0 2-16,-4-5-11 15,-8 0 21-15,1-4-14 16,-4-2-3-16,0-1-5 16,9 0 12-16,6 0-24 15,11 0 11-15,7 0-60 16,6 0-73-16,6 0-208 16</inkml:trace>
  <inkml:trace contextRef="#ctx0" brushRef="#br0" timeOffset="120336.5177">12820 12005 226 0,'0'0'70'16,"0"0"-21"-16,0 0-13 15,0 0 42-15,0 0-10 16,0 0-41-16,0 0-8 15,22-16-15-15,-11 16 32 16,3 7-3-16,2 0-15 16,3 1 22-16,6 3-5 15,3 1 18-15,7 2-3 16,7 2-35-16,8 2-7 16,5 1 4-16,5 2-9 0,6 3 17 15,-2-2-20-15,3 0 0 16,4 2 0-16,1 0 5 15,3 4-1-15,-2 2-4 16,-3 1 6-16,-3 0-9 16,0 2 3-16,-3-2 0 15,-1 2-1-15,-5-3 3 16,-4 1 3-16,-5 0-5 16,-3 1 1-16,-4-4-3 15,-2-1 4-15,-1-4-2 16,-6-3 2-16,-2-1 1 15,-4-3-5-15,-6-2 2 16,-5-5 0-16,-5-1-3 0,-7 0-1 16,-1-4 4-16,-1-1-3 15,2-1 1-15,-2 0 2 16,-1-1 0-16,1-1 7 16,-2 0-12-16,0 0 5 15,0 0-13-15,0 0-56 16,0 0-27-16,0 0-37 15,0-1-173-15</inkml:trace>
  <inkml:trace contextRef="#ctx0" brushRef="#br0" timeOffset="120732.1997">14390 12470 435 0,'0'0'78'15,"0"0"-47"-15,0 0-15 16,0 0 10-16,0 0 32 16,0 0-22-16,57 28-20 15,-32-11 18-15,1 4-10 16,-2 3 2-16,1 2 0 15,-3 1-18-15,-1-1 22 0,-4-1-13 16,-4-1-7 0,-7 0 12-16,-6 0-19 0,0-1 13 15,-5-2-1-15,-17-2-7 16,-6 0 25-16,-10-3-23 16,-6 0-9-16,0-4 17 15,0 0-18-15,8-3-7 16,8-3-17-16,8-1-121 15,2-5-76-15,5 0-320 16</inkml:trace>
  <inkml:trace contextRef="#ctx0" brushRef="#br0" timeOffset="125666.4541">4063 14008 193 0,'0'0'354'0,"0"0"-287"0,0 0-57 16,0 0-9-16,0 0 6 16,0 0 5-16,0 0 0 15,101 18 10-15,-46-12-7 16,11-2-8-16,7 0 26 16,2-1-27-16,-2-1 5 15,-3-1-6-15,-6 0 3 16,-9-1 0-16,-10 0-3 15,-11 0-2-15,-13 0 1 16,-10 0 0-16,-8 0-4 16,-2 0 5-16,2 0-3 15,-3 0-2-15,4 0-14 16,5 0-116-16,5-4-85 0</inkml:trace>
  <inkml:trace contextRef="#ctx0" brushRef="#br0" timeOffset="126348.7721">9316 14209 473 0,'0'0'45'0,"0"0"30"16,0 0-13-1,0 0 38-15,0 0-28 16,0 0-44-16,45-9 0 0,1 7-1 16,9 1-13-16,8-1 28 15,7 0-41-15,7-1 6 16,6 0-7-16,6-2 9 16,4-2-13-16,1 0 5 15,-2 1-2-15,2 0-48 16,-2 0-83-16,2-1-13 15,0 1-153-15</inkml:trace>
  <inkml:trace contextRef="#ctx0" brushRef="#br0" timeOffset="127082.3779">15272 13886 274 0,'0'0'59'0,"0"0"-35"16,0 0 56-16,0 0 25 15,0 0-50-15,0 0 1 16,-51 26-6-16,51-19 2 16,0-1 7-16,14-1 21 15,15-1-3-15,15 0-35 16,8-3-11-16,6-1 3 15,5 0-32-15,2 0 7 16,3 0 1-16,-2 0-9 0,-9 0 0 16,-8 0-1-16,-13 0 0 15,-12 0-6-15,-12 0 6 16,-6 0-11-16,-6 0-11 16,0 0 2-16,-9 0-5 15,-14 0-38-15,-6 7-72 16,-7 2-64-16,2-4-166 15</inkml:trace>
  <inkml:trace contextRef="#ctx0" brushRef="#br0" timeOffset="128031.159">19804 14401 351 0,'0'0'115'0,"0"0"-75"16,0 0 29-16,0 0 79 0,0 0-25 16,0 0-73-16,0 0 2 15,0 0-23-15,20-1-23 16,7-3 19-16,0-1-21 15,1 2-3-15,2-1 3 16,0 2 3-16,0-1-7 16,-4 1 0-16,-3 2-6 15,-2 0-15-15,-3 0-128 16,-8 0-46-16,-5 2-89 16</inkml:trace>
  <inkml:trace contextRef="#ctx0" brushRef="#br0" timeOffset="128981.6456">22582 14384 283 0,'0'0'109'0,"0"0"-40"16,0 0 38-16,0 0-11 15,0 0 19-15,0 0-16 16,-33-17-42-16,33 16-8 16,9-1-39-16,12 2-8 15,7 0 9-15,8 0-6 16,5 0-5-16,8 0 0 15,4 3-7-15,1 2-116 16,0-1-137-16</inkml:trace>
  <inkml:trace contextRef="#ctx0" brushRef="#br0" timeOffset="130598.8576">25142 14272 401 0,'0'0'110'16,"0"0"-51"-16,0 0 35 15,0 0 39-15,0 0-68 0,0 0-45 16,0 0 26 0,98-3-38-16,-56 0 8 0,-2 0-16 15,3 2 10-15,-2 1-22 16,-5 0-22-16,-7 0-114 15,-9 0-61-15,-13 0-338 16</inkml:trace>
  <inkml:trace contextRef="#ctx0" brushRef="#br0" timeOffset="131881.9105">6287 14098 330 0,'0'0'90'0,"0"0"-21"16,0 0 21-16,0 0 32 15,0 0-32-15,0 0-50 16,-8-2-21-16,11 2-15 0,15 0-2 16,6 0 33-16,7 0-29 15,9 0 18-15,7 0 28 16,5 0-39-16,9 0 4 15,3 0-8-15,5 0-8 16,7-5 13-16,-1 1-12 16,-3-4 0-16,-7 2 2 15,-12-3 7-15,-11 1-15 16,-12 2 4-16,-12 1 0 16,-9 0 8-16,-6 4-6 15,-3-1 5-15,0 1 37 16,0-1-43-16,1 1 12 0,1 0-13 15,1 1-31-15,3 0-28 16,4 0-146-16,5 0 61 16,1 0-56-16,-2 0-225 15</inkml:trace>
  <inkml:trace contextRef="#ctx0" brushRef="#br0" timeOffset="135632.395">21146 14485 330 0,'0'0'230'15,"0"0"-224"-15,0 0 1 16,0 0 27-16,109-2-2 0,-76-5-15 15,1 3-9-15,-3 1 8 16,-1 0-32-16,-6 1-2 16,-8-3-89-16,-10-2-124 15</inkml:trace>
  <inkml:trace contextRef="#ctx0" brushRef="#br0" timeOffset="137048.8235">12089 14134 273 0,'0'0'111'0,"0"0"-46"16,0 0 39-16,0 0 20 15,0 0-16-15,0 0 12 16,-31-25-28-16,31 24-74 16,0 1 14-16,0 0-24 15,0 0-8-15,14 0 10 16,9 0 3-16,8 0-5 0,6-1-8 16,8-2 1-1,7-1 8-15,5-3-5 0,1 1-4 16,-1-2 0-16,-5 3 16 15,0 0-16-15,-7 0 0 16,-6 3 0-16,-6-1-12 16,-11 1-19-16,-7 2-5 15,-4-1-18-15,-4 1-57 16,-4 0 33-16,1 0-68 16,-4 0-81-16</inkml:trace>
  <inkml:trace contextRef="#ctx0" brushRef="#br0" timeOffset="138209.6775">23737 14364 378 0,'0'0'85'0,"0"0"-40"16,0 0 23-16,0 0 88 15,0 0-84-15,0 0-54 16,0 0 26-16,100-5-36 16,-50 4 12-16,4 1-20 15,0 0-8-15,-1 0-17 16,-5 0-187-16,-18 0-168 15</inkml:trace>
  <inkml:trace contextRef="#ctx0" brushRef="#br0" timeOffset="139858.5684">17426 14025 617 0,'0'0'98'15,"0"0"-73"-15,0 0 11 16,0 0 63-16,0 0-42 16,0 0-15-16,10-14-42 15,11 14 1-15,4 0 15 16,5 3-11-16,2 1 11 15,3-3-16-15,3-1 8 0,3 0-1 16,3 0-6-16,0 0-1 16,-2 0 6-16,-4 0 5 15,-7-1-11-15,-4 1 0 16,-7-2 0-16,-6 2-4 16,-4 0 8-16,-4 0-4 15,-4 0 0-15,-2 0-5 16,0 0-20-16,0 0-27 15,0 0-84-15,0 0 61 16,0 3-84-16,0-1-161 16</inkml:trace>
  <inkml:trace contextRef="#ctx0" brushRef="#br0" timeOffset="141186.3981">26223 14338 420 0,'0'0'81'16,"0"0"-74"-16,0 0 87 16,0 0 45-16,0 0-69 15,0 0 8-15,-51-22-30 0,51 22-8 16,0 0-10 0,0 0-28-16,8 0 21 0,11 0-12 15,7 0 5-15,3 0 15 16,1 0-31-16,2 0 12 15,0 0-7-15,0 0 4 16,-1 0-5-16,-7 0-4 16,-6-2 0-16,-5 2 2 15,-7 0 1-15,-3 0-3 16,-1 0 0-16,-2 0-22 16,0 0-23-16,0 0-80 15,-2 0-135-15,-13 0-145 0</inkml:trace>
  <inkml:trace contextRef="#ctx0" brushRef="#br0" timeOffset="143715.8822">28617 12828 107 0,'0'0'141'0,"0"0"-70"15,0 0-69-15,0 0 40 16,0 0 17-16,0 0-48 16,0 0 48-16,36 5-32 15,-30 7 29-15,0 4-3 16,3 2-15-16,-3 3 11 16,0 4-19-16,1 4-11 15,-1 3 20-15,1 5-18 16,-1-1-2-16,2 4 0 15,-2 4-17-15,1 1 17 0,-2 3-2 16,-2 4-15-16,-2 1 21 16,1 0-19-16,-2-2 8 15,1 0 3-15,-1-1-15 16,0 1 13-16,0-2-5 16,0-5-8-16,0-1 18 15,0-4-16-15,0-1 7 16,-6-1 5-16,-4-1-14 15,-2 2 10-15,0-1-10 16,-3 2 1-16,3-3 2 16,-3-2 2-16,2-5-5 15,0-2 0-15,-1-4 9 16,2-3-11-16,0-2 2 0,0-2 0 16,2-2-7-16,1-3 7 15,0 0-19-15,3-2-35 16,-1-1-94-16,-1-3-52 15,1-5-190-15</inkml:trace>
  <inkml:trace contextRef="#ctx0" brushRef="#br0" timeOffset="178513.3569">12544 8497 629 0,'0'0'49'0,"0"0"-49"16,0 0 1-16,0 0 4 15,0 0 30-15,30 77-7 16,-10-53 8-16,9-2-8 16,4-6-21-16,-1-3 32 15,3-5-10-15,-2-6-13 16,-2-2 33-16,-4 0-39 15,-5-8 26-15,-5-4-16 0,-3-3-19 16,2-2 18-16,0-1-19 16,-1 0-75-16,1 3-173 15,-1 2-170-15</inkml:trace>
  <inkml:trace contextRef="#ctx0" brushRef="#br0" timeOffset="179465.8438">16679 8462 388 0,'0'0'85'0,"0"0"43"0,0 0-14 16,0 0-5-16,0 0 9 16,0 0-45-16,-19-21-48 15,19 21-14-15,0 0-6 16,0 0-1-16,0 4-8 16,3 10 5-16,8 4-1 15,2 0 5-15,4-2 3 16,2 1-2-16,2 0 5 15,0-6-5-15,3-2 8 16,-2-3-5-16,0-6 9 16,1 0 8-16,1 0-15 15,1-6 20-15,0-8-27 16,1-4 2-16,-2-1 2 0,1-5-8 16,-1 4 0-1,0 3-21-15,-1 3-81 0,-3 11-75 16,-1 3-98-16,-2 0-322 15</inkml:trace>
  <inkml:trace contextRef="#ctx0" brushRef="#br0" timeOffset="180469.3497">21067 8356 494 0,'0'0'151'16,"0"0"-52"-16,0 0 25 15,0 0-8-15,0 0-45 16,0 0-36-16,0-5-35 0,0 5 0 16,0 14 3-16,0 4-3 15,0 5 35-15,0-2-29 16,9 1 22-16,4-1 1 15,5-1-23-15,3 1 18 16,4-4-7-16,0-5-10 16,2 2-1-16,-1-6-1 15,1-2-4-15,0-2 2 16,-1-4 5-16,4 0-3 16,0 0-5-16,1-7 1 15,2-4 9-15,-5 0-10 16,-2 1 0-16,-4 1 6 0,-5 2 2 15,-1 1-10 1,-4 3 2-16,-1 1 0 0,-4-1-3 16,-1 3 3-16,-3 0 0 15,-2 0 0-15,1 0 1 16,-2 0-2-16,0 0-20 16,0 0-20-16,0 0 2 15,0 0-48-15,0 0-45 16,0 0-61-16,0 4 70 15,0 3-106-15,0-3-129 16</inkml:trace>
  <inkml:trace contextRef="#ctx0" brushRef="#br0" timeOffset="216134.6723">11352 8911 257 0,'0'0'114'0,"0"0"-65"16,0 0 0-16,0 0 33 16,0 0-16-16,0 0-12 15,0 0-17-15,-31-16 27 16,31 16-55-16,0 0 3 15,0 0 6-15,0 0-13 16,0 0 1-16,0 0-6 16,0 0 2-16,0 0-4 15,0 0 2-15,0 0 0 16,0 0 22-16,0 0-21 16,0 5 19-16,4-2-8 0,4 0-8 15,2 1 21-15,4 0-18 16,0 0-1-16,1 1 12 15,5 2-17-15,1-2 11 16,1 0-4-16,5-1 2 16,1 1 1-16,2-4-9 15,4 2 11-15,1-3 0 16,1 0-7-16,-1 0-6 16,1 0 14-16,1 0-7 15,-2 0 2-15,-1 0-9 16,0 0 0-16,2 0-2 0,-3 0 6 15,1 0-4 1,0 0 6-16,-1 0 2 0,3 0-13 16,0 0 5-16,2 0 0 15,3 0-11-15,2 0 18 16,2 0-7-16,-3 0 0 16,-2 0 8-16,-1 0-11 15,-2-1 3-15,2-1 0 16,-1-1-5-16,0 3 8 15,1-3-3-15,0 3 0 16,2-2 11-16,-2 2-15 16,-2 0 4-16,3-2 0 0,-2 2-6 15,-1 0 12 1,-1 0-6-16,-2-1 4 0,2 1 2 16,-2 0-7-16,4 0 1 15,0 0 0-15,4 0-7 16,-2 0 7-16,1 0 0 15,-1 0 0-15,-3 0 5 16,1 0-5-16,-3 0 0 16,3 0 3-16,2 0-20 15,3-3 20-15,2 2-3 16,0-2 0-16,-2 1 11 16,-1 0-14-16,-2 1 3 15,0 1 0-15,-4 0-6 16,-2 0 15-16,-1 0-9 15,-2 0 0-15,-1 0 4 0,0 0-5 16,1 0 2 0,-1 0-1-16,-1 1 3 0,-1-1 4 15,-1 2-5-15,-1-2 10 16,-1 0-7-16,0 0 9 16,-3 0-14-16,0 0 8 15,-5 0 4-15,1 0-12 16,-1 0 0-16,-1 0 4 15,-3 1 10-15,5 0-14 16,-4 0 0-16,3 1 1 16,-1-2-5-16,-2 1 10 15,-2 0-6-15,0-1 3 16,-3 2 8-16,-3-2-11 16,0 0 0-16,-3 0 2 0,-3 0-6 15,1 0 7-15,-1 0-3 16,0 0 0-16,0 0 0 15,0 0 0-15,2 0 0 16,-1 1 3-16,4 3-19 16,-1-1-34-16,-1-3-154 15,-3 0-406-15</inkml:trace>
  <inkml:trace contextRef="#ctx0" brushRef="#br0" timeOffset="225789.3345">1625 18034 306 0,'0'0'60'0,"0"0"-45"15,0 0-12-15,0 0 26 16,0 0-29-16,0 0 0 15,-2 1-3-15,15 1 10 16,-1 1-2-16,4-3 12 16,2 4-14-16,3-4 16 15,6 0-4-15,4 0-12 16,10 0 19-16,9 0-14 0,5 0 5 16,5 0-13-16,1-2 7 15,0-3-4-15,-1-1-1 16,4-2 0-16,-1 2-4 15,-2-3 4-15,-3 2-2 16,-4-3 0-16,-8 3 5 16,-7-1-12-16,-5 2 14 15,-6 1-14-15,-11 5 1 16,-1 0-75-16,-10 0-73 16,-4 0-52-16</inkml:trace>
  <inkml:trace contextRef="#ctx0" brushRef="#br0" timeOffset="231198.9137">4210 14301 192 0,'0'0'52'15,"0"0"-13"-15,0 0 10 16,0 0 15-16,0 0-10 16,0 0-4-16,0 0-32 15,-10 7-1-15,10-7-7 0,0 2-1 16,0-1-12-1,0 2 3-15,2 1 0 0,11 0 34 16,2 1-5-16,12-2-14 16,1 0 7-16,8 1-15 15,5-3 6-15,-2 1 5 16,3 0-6-16,4 1-5 16,6-1 4-16,5 5 3 15,3-3-11-15,10 0 10 16,-3 0-16-16,5-1 3 15,2-1 0-15,1-1 14 16,7-1-9-16,-3 0 11 0,3 0-1 16,3 0-9-1,6 0 21-15,9-3-18 0,3 0-9 16,0 1 2-16,-3-3 12 16,-1 3-14-16,-3-3 0 15,-2 0 3-15,-6 2 1 16,-3-1-4-16,-7-1 1 15,-4 3 1-15,-2-1 5 16,-5 1-6-16,4 1 2 16,-8 1 4-16,3 0 4 15,-7 0-11-15,-4 0 0 16,-7 0-1-16,-5 0 1 16,-8 0 0-16,-5 0 15 15,-5 0-13-15,-10 0 15 16,0 0 5-16,-8 0-17 0,-2-3 28 15,-4 3-9-15,-1-2 24 16,2 1-1-16,-2 1-33 16,0 0 30-16,0 0-41 15,0 0-2-15,0 0-1 16,0 0-1-16,0 0-10 16,0 0-39-16,0 4-128 15,0 9 51-15,0 1-138 16</inkml:trace>
  <inkml:trace contextRef="#ctx0" brushRef="#br0" timeOffset="234663.2394">5512 17366 45 0,'0'0'428'0,"0"0"-342"16,0 0 6-16,0 0 6 15,0 0 1-15,0 0 5 16,0 0-43-16,-22-17-28 15,22 17 8-15,0 0-3 16,0 0-25-16,0 0-13 0,0 0-9 16,0 0 1-1,0 0-56-15,0 0-45 0,8 0 23 16,-1 6-134-16,3-3-56 16</inkml:trace>
  <inkml:trace contextRef="#ctx0" brushRef="#br0" timeOffset="236716.9702">10908 16076 388 0,'0'0'86'0,"0"0"-58"16,0 0 63-16,0 0 50 16,0 0-36-16,0 0-26 15,-8-66-30-15,7 66-19 16,1 0 20-16,-3 0-50 16,-5 12 4-16,1 11 14 15,-1 7-16-15,1 4 27 16,4 0-17-16,3-2-10 15,0-2 2-15,0-5-4 16,12-5 0-16,1-4-3 16,1-6 11-16,2-7-3 0,2-3 1 15,1 0-5-15,-1-15 4 16,2-5-5-16,-4-1 6 16,-3 0 1-16,-2 0-2 15,-4 2-2-15,-1 2-3 16,-1 6 9-16,-2 6-10 15,-2 2 1-15,1 3-6 16,1 0 0-16,4 3-4 16,-1 13 10-16,2 9-1 15,-4 1 2-15,-1 4-2 16,-3 3 1-16,0-1 0 16,0-4-3-16,-1-1 4 15,-4-4-1-15,-1-5 0 0,-2-1-77 16,-3-7-256-1,-3-5-316-15</inkml:trace>
  <inkml:trace contextRef="#ctx0" brushRef="#br0" timeOffset="236965.3276">10685 16570 649 0,'0'0'51'0,"0"0"-25"16,0 0 4-1,109-9 27-15,-58-1-22 0,12-1 38 16,1 1-53-16,-3 0-16 16,-6 5 7-16,-9 2-10 15,-13 3 8-15,-11 0-18 16,-7 0-7-16,-10 2-193 15,-5 4-54-15</inkml:trace>
  <inkml:trace contextRef="#ctx0" brushRef="#br0" timeOffset="237415.4499">11115 16670 531 0,'0'0'91'0,"0"0"-49"0,0 0 97 15,-85 10-18-15,64 0-51 16,-1 4-43-16,4 1 7 16,3-1-3-16,6 4-13 15,0-3 17-15,9-2-35 16,0-1 9-16,0-4-19 15,9-2 20-15,4-5-10 16,6-1 8-16,4 0-1 16,4-5 5-16,-3-10-12 0,-2 0 3 15,-7-1 5 1,-2 4-7-16,-5 0 3 0,-4 5-4 16,-2 4 8-16,-1 1-9 15,-1 2 1-15,0 0-15 16,0 0 14-16,0 14 1 15,-1 6 1-15,-4 1 16 16,2 4-14-16,2-4 6 16,1 0-9-16,0-4 0 15,0-3-7-15,7-3 4 16,11-6-13-16,3-5-137 16,5-2-304-16</inkml:trace>
  <inkml:trace contextRef="#ctx0" brushRef="#br0" timeOffset="237722.209">11756 16205 658 0,'0'0'97'0,"0"0"-72"16,0 0 98-1,0 0-69-15,0 0-47 0,0 0 18 16,0 59 20-16,-4-28-25 16,-10 1-16-16,-2-3-1 15,-2 0-6-15,2-8 2 16,2-1-78-16,1-8-124 15,5-7-85-15,1-5-90 16</inkml:trace>
  <inkml:trace contextRef="#ctx0" brushRef="#br0" timeOffset="237865.7159">11655 16350 453 0,'0'0'147'16,"0"0"-59"-16,0 0 66 15,0 0-40-15,0 0-107 16,0 0 25-16,98-20-32 0,-72 27 10 15,3 1-20-15,7-1 7 16,3-7-59-16,3 0-317 16</inkml:trace>
  <inkml:trace contextRef="#ctx0" brushRef="#br0" timeOffset="238316.0009">12204 15825 470 0,'0'0'122'0,"0"0"-85"15,0 0 139-15,0 0-74 16,0 0-55-16,53-71-5 15,-36 69-40-15,5 2 13 16,-3 0-10-16,-3 6 9 16,-3 9-19-16,-6 5 5 15,-7 3 0-15,0 4-8 16,-6 0 11-16,-8 0-3 16,3-4 26-16,6-3-18 15,5-6-3-15,0-6-5 0,2-1 0 16,15-3 3-16,3 2-1 15,0 1 0-15,-7-1-2 16,-2 2 7-16,-6 4-9 16,-5 3 2-16,0 2-15 15,-11 3 12-15,-7 0 2 16,-2-2 2-16,3 0 9 16,0-1-6-16,2-2-8 15,5-2-213-15,-1-4-164 16</inkml:trace>
  <inkml:trace contextRef="#ctx0" brushRef="#br0" timeOffset="238539.559">12122 16355 494 0,'0'0'145'0,"0"0"-105"15,0 0 114-15,107-28-41 16,-62 17-66-16,7 5-15 16,0-1-7-16,-8 4-17 15,-7 3-8-15,-7 0-1 16,-11 0-2-16,-10 0-230 16,-9 10-102-16</inkml:trace>
  <inkml:trace contextRef="#ctx0" brushRef="#br0" timeOffset="238772.4904">12348 16534 722 0,'0'0'149'0,"0"0"-70"16,0 0 32-16,0 0-44 15,0 0-61-15,0 0 10 16,-3 56-16-16,3-38 5 16,0 1-14-16,0-1-15 0,3-1-145 15,9-6-91 1,5-5-181-16</inkml:trace>
  <inkml:trace contextRef="#ctx0" brushRef="#br0" timeOffset="239071.2816">12447 16673 101 0,'0'0'583'0,"0"0"-499"16,0 0 13-16,0 0 33 15,0 0-57-15,0 0-41 16,-58 54-3-16,58-38-23 16,0-6-2-16,13 0 1 15,8-5-2-15,4-5-1 0,2 0 9 16,-3-5-7-1,-4-10 3-15,-7-3-5 0,-10-2 1 16,-3 2-6-16,0-1-2 16,-11 2 5-16,-8 4-7 15,1 1-23-15,3 7 28 16,2 3 1-16,4 1-30 16,4 1 10-16,5 0-81 15,0 0-59-15,0-8-82 16,0-1-230-16</inkml:trace>
  <inkml:trace contextRef="#ctx0" brushRef="#br0" timeOffset="239432.2113">12779 15751 362 0,'0'0'80'0,"0"0"-33"16,0 0 45-16,0 0-20 15,0 0-31-15,0 0 14 16,96 65-8-16,-80-28 9 0,-2 13-15 15,-1 6 15 1,1 5-34-16,-5 4 19 0,-2 1-11 16,-6 5-19-16,-1 1 2 15,-5 3-13-15,-15-5-5 16,-7-3-8-16,-9-7-82 16,-11-8-101-16,-16-7-100 15</inkml:trace>
  <inkml:trace contextRef="#ctx0" brushRef="#br0" timeOffset="240000.3157">10769 15756 360 0,'0'0'85'0,"0"0"-18"0,0 0 25 16,0 0-33-1,0 0 5-15,-96 63-12 0,72-20 3 16,2 9-7-16,-2 12-1 16,6 4-7-16,-1 5-8 15,7-1-4-15,5 3 15 16,7-2-37-16,0-4 4 15,11-7-10-15,13-4 6 16,6-2-18-16,7-3 6 16,7-5-163-16,2-7-184 15</inkml:trace>
  <inkml:trace contextRef="#ctx0" brushRef="#br0" timeOffset="240532.8284">10472 17202 470 0,'0'0'85'0,"0"0"-54"0,0 0 11 15,0 0 55-15,0 0-60 16,85-14-19-16,-24 14-11 16,15 0 50-16,15 0-26 15,20-2-20-15,12-3 6 16,12 2-17-16,14-4 9 15,3 1-14-15,6-2 13 16,8 3-8-16,3-4 0 16,8 1 5-16,9-1-5 15,0-1 0-15,2 0-4 16,-3 2 4-16,3 1 1 16,-1 2 2-16,8 3 8 15,2 2-9-15,0 0 26 16,-6 0-20-16,-9 0-7 15,-9 7 2-15,-17 6-3 0,-6-1 0 16,-17 0-3-16,-14 2 3 16,-14-4 0-16,-22 1-16 15,-22-3-76-15,-23-3-84 16,-27-3-237-16</inkml:trace>
  <inkml:trace contextRef="#ctx0" brushRef="#br0" timeOffset="243982.5967">11087 17470 260 0,'0'0'464'15,"0"0"-362"-15,0 0-60 16,0 0 62-16,0 0-51 15,0 0-34-15,0 0-6 16,-90 54-6-16,56-25 1 16,4-3 15-16,5-1-18 15,5-6-2-15,10-2 7 16,7-6-8-16,3-2-2 16,3-2 0-16,16-3-1 15,6-1 1-15,1-3 0 0,-2 0-7 16,-6 0 6-16,-9 0-4 15,-9 7-2-15,0 3-8 16,-6 3 14-16,-15 6 1 16,0-1-9-16,-5 4 21 15,3-2 3-15,9-4 17 16,5-4-12-16,9-4-16 16,3-5 1-16,21-3 20 15,15 0 0-15,10 0-3 16,9-12-21-16,2-1-2 15,-8 6-59-15,-9 0-183 16,-17 1-427-16</inkml:trace>
  <inkml:trace contextRef="#ctx0" brushRef="#br0" timeOffset="245926.3283">11656 17466 474 0,'0'0'94'16,"0"0"-59"-16,0 0 46 0,0 0 41 15,0 0-26-15,0 0-62 16,-37 36 8-16,37-18-5 15,0 1-13-15,0-7 8 16,9-1-23-16,3-5-2 16,1-4 23-16,2-2-28 15,3 0 15-15,1-6-17 16,-2-10 3-16,-2-3 5 16,-5 2-8-16,-2 0 0 15,-4 8 4-15,-1 1 5 16,0 3-9-16,-3 5 24 15,0 0-24-15,0 0-1 16,0 16 1-16,0 4 3 16,0 2 2-16,0 1-4 15,3-2 10-15,0 0-11 0,2-2 0 16,-1-3-6-16,-4 1-7 16,0-5-113-16,0-5-266 15</inkml:trace>
  <inkml:trace contextRef="#ctx0" brushRef="#br0" timeOffset="246132.5461">11546 17774 586 0,'0'0'81'0,"0"0"-47"0,0 0 124 16,0 0-56-16,116-10-49 15,-70 2-51-15,-2-1 3 16,0 2-5-16,-6 3-18 16,-7 1-179-16,-6 0-231 15</inkml:trace>
  <inkml:trace contextRef="#ctx0" brushRef="#br0" timeOffset="246582.7375">11788 17919 141 0,'0'0'502'0,"0"0"-461"0,0 0 59 16,0 0 38-16,-81 26-79 15,66-15-21-15,5 0-11 16,2-1-13-16,4-1-1 16,4-1-4-16,0-4-2 15,0 2 13-15,7-6-18 16,10 0 24-16,3 0-6 16,3 0-15-16,-4-10 10 0,-4 3-10 15,-3 0-4 1,-4 1 0-16,-7 4 8 0,2 0-16 15,-3 2 7-15,0 0-17 16,0 0 12-16,0 0 3 16,0 11 2-16,-6 3 4 15,2 5-1-15,4-3-3 16,0-2 2-16,0-2 3 16,0-1-9-16,3-2 4 15,11-4-15-15,3-5-127 16,-1 0-238-16</inkml:trace>
  <inkml:trace contextRef="#ctx0" brushRef="#br0" timeOffset="246885.2445">12217 17637 767 0,'0'0'51'0,"0"0"-27"16,0 0 55-16,0 0-9 15,0 0-44-15,0 0-23 16,-54 79 1-16,46-65-8 16,-1-4-115-16,-2-4-224 15</inkml:trace>
  <inkml:trace contextRef="#ctx0" brushRef="#br0" timeOffset="247035.4305">12123 17690 390 0,'0'0'226'0,"0"0"-100"16,0 0-7-16,0 0 15 16,0 0-103-16,0 0-3 0,98-11-21 15,-69 16-4 1,1 1-6-16,-3-2-80 0,1-4-238 16</inkml:trace>
  <inkml:trace contextRef="#ctx0" brushRef="#br0" timeOffset="247454.3078">12510 17469 565 0,'0'0'117'15,"0"0"3"-15,0 0 50 16,0 0-109-16,0 0-32 16,0 0-9-16,67-24-17 15,-56 24-3-15,-3 11 2 16,-5 2-3-16,-3 4 1 16,0-1 0-16,-3 1 8 15,-5-4-8-15,0-1 0 16,3 0 5-16,4-6-2 15,1 2 1-15,0-3 1 16,1 1-3-16,12-2 0 0,-2 1 2 16,-2 1-1-16,0 0-6 15,-8 3 3-15,-1 0 0 16,0 5 0-16,-10-3-4 16,-7 1 4-16,-2 1 0 15,1-4-9-15,3 0 3 16,3-3-162-16,2-2-157 15</inkml:trace>
  <inkml:trace contextRef="#ctx0" brushRef="#br0" timeOffset="247675.2063">12468 17783 603 0,'0'0'145'0,"0"0"-90"0,0 0 131 16,0 0-102-16,0 0-62 16,95 0 10-16,-67 0-30 15,-2-2 2-15,-7 2-2 16,-1 0-2-16,-7 0-78 16,-7 0-153-16,-4 5-135 15</inkml:trace>
  <inkml:trace contextRef="#ctx0" brushRef="#br0" timeOffset="247899.2099">12580 17931 597 0,'0'0'88'0,"0"0"-63"16,0 0 171-16,0 0-64 15,0 0-110-15,0 0-9 16,-17 69-13-16,19-55 0 16,8-3-3-16,3-1-38 15,-2-1-85-15,5-6-126 16,-4-3-17-16</inkml:trace>
  <inkml:trace contextRef="#ctx0" brushRef="#br0" timeOffset="248178.5866">12679 18020 264 0,'0'0'289'0,"0"0"-94"15,0 0-10-15,0 0-57 16,0 0-69-16,0 0-48 16,-3 3 15-16,-2 9 1 15,2-2-4-15,3-1-15 16,0 1 8-16,0-4-13 16,14-3 8-16,5-3-10 15,1 0 9-15,1-2-10 16,-4-8-13-16,-4-3-2 15,-7 0-3-15,-5 1-15 16,-1-1 33-16,0 0-47 16,-12 3 26-16,-5 3 19 0,-3 1-17 15,4 6 16-15,-2 0 0 16,3 0-48-16,2 0-110 16,4 0-68-16,4 2-174 15</inkml:trace>
  <inkml:trace contextRef="#ctx0" brushRef="#br0" timeOffset="249180.4669">11055 17472 185 0,'0'0'282'0,"0"0"-187"0,0 0-2 16,-94 26 48-16,61-4-46 16,5 2-32-16,4 5 11 15,9 0-56-15,8-2 11 16,7-2-20-16,0-5-2 16,10 0-4-16,12-9-2 15,4-3 6-15,3-5-7 16,2-3-2-16,-3 0 2 15,-4-5 0-15,-5-7 1 16,-8 1-12-16,-10 0 9 16,-1 8 2-16,0 0-5 15,-7 3 10-15,-11 0-2 16,0 13-1-16,0 4 3 0,6 0-6 16,6-2 1-1,6-1 0-15,0-1-6 0,0-4 6 16,0-2-3-1,3-3 2-15,5-4-44 0,-4 0-15 16,-4 0 10-16,0-7 45 16,0-2-25-16,-9 4 15 15,-4 0 15-15,2 3-4 16,2-1-1-16,5 3-23 16,1 0-84-16,3 0-62 15,0 0-86-15</inkml:trace>
  <inkml:trace contextRef="#ctx0" brushRef="#br0" timeOffset="249549.216">11325 17374 309 0,'0'0'259'16,"0"0"-221"-16,0 0 12 16,0 0 57-16,0 0-22 15,0 0-28-15,-49 46-23 16,42-24 22-16,-4 8-6 16,2 4-31-16,-3 4 12 0,-1 5-13 15,-4 1 6-15,2 4 3 16,1 0-22-16,0 5 18 15,4-1-15-15,7 2 8 16,3-1-3-16,0-2-7 16,22-4-5-16,9-1-1 15,10-6 6-15,5-4-5 16,3-8-1-16,0-6-117 16,0-15-11-16,-7-7-441 15</inkml:trace>
  <inkml:trace contextRef="#ctx0" brushRef="#br0" timeOffset="250544.248">13065 17423 430 0,'0'0'166'0,"0"0"-59"15,0 0-66-15,0 0 49 16,0 0-30-16,80 35-3 16,-50-3-21-16,0 7-22 15,-4 2-1-15,-3 1 25 16,-8 4-30-16,-9 2 8 15,-6-2 7-15,0 2-2 16,-12 1 8-16,-14-4-14 16,-2-1-14-16,-3-5 18 15,-2-5-16-15,6-8 6 16,9-7-8-16,8-8-1 0,10-8-88 16,0-3-277-1</inkml:trace>
  <inkml:trace contextRef="#ctx0" brushRef="#br0" timeOffset="250846.4995">13521 17638 667 0,'0'0'130'0,"0"0"-64"0,0 0 57 15,0 0-59-15,0 0-42 16,0 0 22-16,0 61-20 16,0-34-24-16,0-1 11 15,-5 2-11-15,1-5 4 16,-1 1-9-16,-1-5-106 15,-1-7-218-15,-3-7-253 16</inkml:trace>
  <inkml:trace contextRef="#ctx0" brushRef="#br0" timeOffset="250999.4981">13445 17790 595 0,'0'0'163'0,"0"0"-65"0,0 0 73 16,0 0-91-16,0 0-54 15,82-36-14-15,-48 36-12 16,0 0-17-16,-2 0-160 16,-6-2-312-16</inkml:trace>
  <inkml:trace contextRef="#ctx0" brushRef="#br0" timeOffset="251319.5792">14047 17554 403 0,'0'0'231'15,"0"0"-170"-15,0 0 72 16,0 0-32-16,0 0-39 15,0 0-33-15,-88 53 4 16,71-23-1-16,1 4-14 16,5 1 13-16,3 2-13 15,7 1 6-15,1 0-16 16,0-2-1-16,16 0 2 16,5-2-9-16,9 0-9 15,4-4 8-15,8-5-146 0,-2-14-42 16</inkml:trace>
  <inkml:trace contextRef="#ctx0" brushRef="#br0" timeOffset="251981.2562">14362 17564 131 0,'0'0'493'0,"0"0"-339"16,0 0-54-16,0 0 24 15,0 0-57-15,0 0-18 16,73-52-41-16,-52 52 31 16,0 0-37-16,-6 0 0 15,0 17-2-15,-9-2-12 16,-6 6 9-16,0 1 3 15,-8 0-5-15,-11 0-1 16,-3-5 6-16,2 0-6 16,5-8 2-16,6-6 8 0,5-1 3 15,4 0-7-15,0-2 1 16,0 0 5-16,16 0-3 16,8 0 12-16,3 0 5 15,0 0-17-15,-4 0 1 16,-3 0-4-16,-4 0-25 15,-7 0-96-15,-6 7-212 16,-3 1-311-16</inkml:trace>
  <inkml:trace contextRef="#ctx0" brushRef="#br0" timeOffset="252199.3676">14399 17873 763 0,'0'0'73'0,"0"0"-18"16,0 0 83-16,0 0-66 15,87-20-51-15,-60 16-3 16,1-1-14-16,0 0-3 16,-2 5-2-16,-7-3-98 15,-3 3-179-15,-6 0-220 16</inkml:trace>
  <inkml:trace contextRef="#ctx0" brushRef="#br0" timeOffset="252518.3359">14377 18051 340 0,'0'0'560'0,"0"0"-528"0,0 0-26 16,0 0 72-16,0 0 2 15,0 0-46-15,0 64-22 16,0-43-3-16,0-3-9 16,1 1 7-16,4-7-14 15,4-1-77-15,2-10-264 16</inkml:trace>
  <inkml:trace contextRef="#ctx0" brushRef="#br0" timeOffset="252949.7025">14532 18065 711 0,'0'0'82'0,"0"0"47"16,0 0 1-16,0 0-88 15,-83-4 2-15,70 7-14 16,0 6-13-16,3 4 20 15,4-1-29-15,-2 0 3 16,8 1 0-16,0-4-3 16,0 3-7-16,2-5-1 15,16-2 2-15,1-2-2 16,2-3 0-16,1 0 2 0,-2-3-2 16,-4-6-28-1,-1-4 21-15,-6 0-13 0,-3 2 20 16,-3 4 15-1,0 4-10-15,-3 3 5 0,0 0-10 16,0 0-2-16,0 1-5 16,0 15-3-16,0 8 10 15,-3 5 15-15,0 7-4 16,2-4-4-16,1 1-6 16,0-3 5-16,4-8-12 15,11-8-45-15,1-13-128 16,4-1-320-16</inkml:trace>
  <inkml:trace contextRef="#ctx0" brushRef="#br0" timeOffset="253248.2543">15010 17696 545 0,'0'0'141'0,"0"0"-82"15,0 0 59-15,0 0-22 16,-96 87-69-16,79-70-24 15,0-1 0-15,3-3-6 16,1-6-108-16,4-4-167 16,3-3-319-16</inkml:trace>
  <inkml:trace contextRef="#ctx0" brushRef="#br0" timeOffset="253399.368">14889 17783 394 0,'0'0'378'0,"0"0"-284"15,0 0 88-15,0 0-101 0,0 0-52 16,0 0-11-16,99 8-7 16,-79-2-11-16,1-1-43 15,-4-4-251-15</inkml:trace>
  <inkml:trace contextRef="#ctx0" brushRef="#br0" timeOffset="253721.0588">15349 17545 730 0,'0'0'132'0,"0"0"-65"15,0 0 29-15,0 0 4 16,0 0-47-16,0 0-22 16,-10 70 1-16,10-51-18 15,0 1-8-15,0 0-6 16,0 0-2-16,0-5-23 15,0-1-107-15,-4-2-390 16</inkml:trace>
  <inkml:trace contextRef="#ctx0" brushRef="#br0" timeOffset="253900.2015">15211 17841 649 0,'0'0'83'16,"0"0"-24"-16,0 0 50 16,0 0-81-16,97 0-28 15,-72 0-108-15,-6 0-280 16</inkml:trace>
  <inkml:trace contextRef="#ctx0" brushRef="#br0" timeOffset="254257.482">15339 18020 910 0,'0'0'20'15,"0"0"-20"-15,0 0 63 16,0 0-8-16,0 0-46 15,0 0 1-15,-79 64-10 0,64-54 2 16,5-3-4-16,3-4-11 16,6-3-68-16,1 0 8 15,0 0-17-15,0-9 9 16,11 4 81-16,4-4 11 16,1 4 82-16,0 0 49 15,1 4-26-15,2 1-58 16,-1 0-3-16,0 0-27 15,-1 0-10-15,-1 0-9 16,-3 6-10-16,2-1 1 16,-3-2-32-16,3-3-143 15,-3 0-377-15</inkml:trace>
  <inkml:trace contextRef="#ctx0" brushRef="#br0" timeOffset="254599.4088">15609 17565 355 0,'0'0'430'16,"0"0"-362"-16,0 0 33 0,0 0 15 15,0 0-39 1,0 0-52-16,77 39-3 0,-53-15-4 16,-4 2-13-16,-2 5-1 15,-9-1-4-15,-6 2 0 16,-3 2-4-16,0 0 11 16,-11 1-7-16,-10 0 1 15,-2-1 2-15,-6-5-3 16,4 2-16-16,-4-6-144 15,4-9-281-15</inkml:trace>
  <inkml:trace contextRef="#ctx0" brushRef="#br0" timeOffset="255189.251">16098 17599 434 0,'0'0'300'0,"0"0"-156"0,0 0-49 16,0 0-17-16,0 0-55 16,0 0 28-16,-16 55-22 15,11-32-28-15,2-1 8 16,-2-1-9-16,2-1-9 16,-2-3-13-16,-1-5-201 15,-3-5-202-15</inkml:trace>
  <inkml:trace contextRef="#ctx0" brushRef="#br0" timeOffset="255349.2415">16019 17726 498 0,'0'0'328'0,"0"0"-197"16,0 0-21-16,0 0 7 16,0 0-91-16,102-32-10 15,-74 32-15-15,2 0-1 16,0 0-39-16,-5 0-202 15,-1 0-425-15</inkml:trace>
  <inkml:trace contextRef="#ctx0" brushRef="#br0" timeOffset="255682.3976">16507 17472 556 0,'0'0'219'0,"0"0"-101"16,0 0 3-16,0 0-69 16,0 0-9-16,0 0-3 15,-78 76-8-15,62-45-1 16,0 6-13-16,5 2 5 15,3 2 3-15,4 3-25 0,4-1 11 16,0 3-7-16,0-3 2 16,14 0-12-16,2-3 7 15,5-5-2-15,4-2 0 16,5-5-51-16,4-8-6 16,4-8-191-16,-4-12-340 15</inkml:trace>
  <inkml:trace contextRef="#ctx0" brushRef="#br0" timeOffset="256076.4313">16811 17523 346 0,'0'0'434'0,"0"0"-375"0,0 0-9 15,0 0 34-15,0 0 12 16,0 0-77-16,0 71-12 16,5-48 2-16,-1 5-7 15,-1-6-4-15,-3 1-165 16,0-7-405-16</inkml:trace>
  <inkml:trace contextRef="#ctx0" brushRef="#br0" timeOffset="256281.5639">16771 17769 200 0,'0'0'467'0,"0"0"-405"16,0 0 22-16,94-26-1 16,-60 23-80-16,5 0-3 15,-5 2-116-15,-5 1-250 16</inkml:trace>
  <inkml:trace contextRef="#ctx0" brushRef="#br0" timeOffset="256667.2297">16899 17912 556 0,'0'0'107'15,"0"0"-62"-15,0 0 92 16,0 0-91-16,0 0-39 15,0 0-7-15,44 27-8 16,-44-18 7-16,0 3 1 16,0-3 0-16,0-1 3 15,-2-4 2-15,2-1 5 16,0 0-10-16,0-1-5 0,0-1 5 16,9 3 13-1,0-4-10-15,-3 3 11 0,-6 4-3 16,0 3-3-16,0 4 22 15,-19 2 18-15,-10 1 27 16,-1 0-24-16,1-1-13 16,7 0-9-16,6-3-27 15,9-5 7-15,5-2-9 16,2-3-26-16,3-3-134 16,14-4-292-16</inkml:trace>
  <inkml:trace contextRef="#ctx0" brushRef="#br0" timeOffset="257133.2064">17302 17614 314 0,'0'0'93'0,"0"0"-48"0,0 0 35 16,0 0-39-16,0 0-13 15,0 0-19-15,0 0 6 16,0 0 17-16,0 0 7 16,0 0 67-16,0 0 28 15,0 0-30-15,0 0-23 16,0 0-25-16,-3 0-23 16,-5 0-2-16,-3 7-21 15,-1 8 12-15,-3 3 6 16,3 2-24-16,1 0 13 15,4-1-9-15,3-5-8 0,0 0-2 16,3-1-1 0,-2-3-61-16,-2-8-136 0,1-2-458 15</inkml:trace>
  <inkml:trace contextRef="#ctx0" brushRef="#br0" timeOffset="257313.74">17193 17634 821 0,'0'0'52'16,"0"0"70"-16,0 0-18 15,0 0-42-15,0 0-27 16,88 36-20-16,-61-27-7 0,1 2-7 16,1-3-2-1,-3-1-95-15,1-6-198 0</inkml:trace>
  <inkml:trace contextRef="#ctx0" brushRef="#br0" timeOffset="257757.3646">17648 17503 635 0,'0'0'82'0,"0"0"-37"0,0 0 90 16,0 0-8-16,0 0-80 16,0 0 3-16,-15 67-21 15,15-47 12-15,5-4-29 16,7-5-1-16,2-4-9 15,0-3 7-15,2-4-1 16,-1 0-8-16,0-5 1 16,-3-9 16-16,1-1-16 15,-5 0 4-15,-1 4-3 16,-4 1 3-16,-1 6-5 16,-1 3 6-16,-1 1-5 0,0 0-1 15,0 5-9 1,0 12 9-16,0 3 13 0,0 0-8 15,0-1-4-15,0 2-1 16,0-2-2-16,0 1-5 16,-3-3-85-16,-9-4-187 15</inkml:trace>
  <inkml:trace contextRef="#ctx0" brushRef="#br0" timeOffset="257965.6599">17544 17875 665 0,'0'0'116'0,"0"0"-84"16,0 0 109-16,0 0-71 16,0 0-47-16,101 0-22 15,-71 0-2-15,-2 0-67 16,-4 0-222-16,-6 3-304 15</inkml:trace>
  <inkml:trace contextRef="#ctx0" brushRef="#br0" timeOffset="258316.1035">17763 17965 659 0,'0'0'85'16,"0"0"83"-16,0 0-30 16,-79 32-56-16,65-23-59 15,10 2-1-15,4-1-9 16,0-2-6-16,0 1 3 16,18-2-8-16,1-2 5 15,3 1-7-15,2-1 12 16,-6 1-11-16,-1 2 0 15,-10 1 4-15,-2 1-5 16,-5 5-16-16,0 1 16 0,-8 6 7 16,-11-2-4-16,-2 3 9 15,2-3 10-15,2 2-20 16,7-5 12-16,4-4-14 16,6-7-7-16,0-6-43 15,7-3-267-15,14-23-262 16</inkml:trace>
  <inkml:trace contextRef="#ctx0" brushRef="#br0" timeOffset="258581.6261">18051 17716 872 0,'0'0'52'0,"0"0"50"16,0 0 11-16,0 0-67 16,82 33 12-16,-60-13-40 15,-1 4-13-15,-4 2 18 16,-7-1-6-16,-9 4-12 16,-1 3-10-16,-14-1 9 15,-13 0-16-15,-8-1-1 16,-2-4-129-16,1-4-236 15</inkml:trace>
  <inkml:trace contextRef="#ctx0" brushRef="#br0" timeOffset="259065.3631">19979 16586 638 0,'0'0'47'0,"0"0"-32"16,97-18-3-16,-61 18-12 15,-5 0-69-15,-8 0-298 16</inkml:trace>
  <inkml:trace contextRef="#ctx0" brushRef="#br0" timeOffset="259232.4313">20087 16845 549 0,'0'0'106'0,"0"0"103"15,95-8-57-15,-47-6-84 16,7-1-38-16,8 1-30 15,8 5-26-15,1-2-45 16,1 0-329-16</inkml:trace>
  <inkml:trace contextRef="#ctx0" brushRef="#br0" timeOffset="260899.0503">22262 17524 607 0,'0'0'110'0,"0"0"-59"16,0 0 152-16,0 0-122 0,0 0-71 15,0 0 0-15,13-2 1 16,29 0 35-16,22 1-20 15,24-6 12-15,22-2-26 16,20 1-3-16,12-4 11 16,8 5-6-16,7 0 0 15,-4 2-14-15,6 0-2 16,-6 1 2-16,0 0-2 16,-4 2 4-16,-11 2 2 15,-13-2-4-15,-17 2 0 16,-14 0-1-16,-18 0-12 15,-18 0-16-15,-17 0-25 0,-19 0-39 16,-15 0-15 0,-7 0-60-16,0 0 69 0,-3 0 85 15,-10 4-168-15,-8-3-201 16</inkml:trace>
  <inkml:trace contextRef="#ctx0" brushRef="#br0" timeOffset="261633.6865">22967 17813 201 0,'0'0'492'0,"0"0"-376"16,0 0-3-16,0 0 32 16,0 0-83-16,0 0-27 15,43-23-23-15,-25 23-2 16,-3 0 7-16,-2 0-17 16,-5 1-1-16,-5 8-7 0,-3 4-6 15,0 3 9 1,-11-4 1-16,-2 3 4 0,4-2 3 15,1-4-3-15,4-2-10 16,4-1 1-16,0-2-12 16,4 0 2-16,9-1-5 15,-3 0 24-15,0 0 5 16,-2 1-1-16,-4 3-4 16,-2-1 0-16,-2 0-12 15,0 5 11-15,-9 2 1 16,-6-3 11-16,2 2 7 15,-2-2-6-15,4-3-7 0,7-3-5 16,2-1-4 0,2-3-69-16,8 0-281 0</inkml:trace>
  <inkml:trace contextRef="#ctx0" brushRef="#br0" timeOffset="261992.4502">23219 17780 388 0,'0'0'100'0,"0"0"-90"16,0 0 57-1,0 0 19-15,0 0-35 0,0 0 39 16,45-4-31-16,-30 4 31 15,-2 0-23-15,3 1-34 16,0 3-7-16,-3 1-17 16,-4 3-9-16,-2 0-1 15,-5 1-5-15,-2 2 4 16,0 0-3-16,-2 0 5 16,-8 3 0-16,-1-2 4 15,0-2 6-15,3-2-6 16,3-2-3-16,2-1 5 15,3-2-6-15,0-3-3 16,0 0-44-16,5 0-106 0,4 0-211 16</inkml:trace>
  <inkml:trace contextRef="#ctx0" brushRef="#br0" timeOffset="262634.7555">22844 17872 216 0,'0'0'450'0,"0"0"-325"16,0 0 4-16,0 0 13 15,0 0-88-15,0 0-31 16,47-32 14-16,-25 27-14 15,0 0 14-15,-3 5-18 0,-3 0-9 16,-4 0-5-16,-3 0-1 16,-2 10-8-16,-4 5 1 15,-1 4 2-15,-2 1-7 16,0 2 11-16,-5 1-3 16,-11-2 2-16,-1 0 0 15,-2-4-2-15,0-1 0 16,5-7 3-16,0 0-10 15,4-6 7-15,6-1-29 16,1-2 17-16,3 0 12 16,0 0 0-16,0 0 0 15,0 0-1-15,13 0-2 16,7-2 6-16,0 2 14 0,2 0 13 16,1 0-15-1,1 0 13-15,0 9-24 0,-4-1 1 16,-1 1-4-1,-4 0 1-15,0-3-2 0,0-1 0 16,3-3-81-16,-1-2-188 16,3 0-520-16</inkml:trace>
  <inkml:trace contextRef="#ctx0" brushRef="#br0" timeOffset="263084.7664">23191 17790 700 0,'0'0'154'16,"0"0"-136"-16,0 0 126 15,0 0-77-15,91-24-59 16,-71 24 30-16,-3 0-34 16,-4 0-2-16,-4 14-4 15,-6-3-5-15,-3 3 7 16,0 1-3-16,-9 1 7 0,-2 0 3 16,0-2-7-16,5-2 5 15,3-2 6-15,3-3-9 16,0 0 1-16,9 0-3 15,10-1 1-15,1 1 9 16,-1 2-10-16,-5-2-2 16,-4 3-4-16,-9 2 8 15,-1 4-9-15,-1 2 4 16,-20-2 1-16,-4 2 2 16,-2 1 1-16,0-1 16 15,8 0-3-15,2-1-14 16,10-2 0-16,7-7-83 15,0-4-348-15</inkml:trace>
  <inkml:trace contextRef="#ctx0" brushRef="#br0" timeOffset="263416.3617">23589 18090 454 0,'0'0'127'0,"0"0"-105"15,0 0 83-15,0 0 7 16,-86 54-40-16,54-29-17 16,-7 5 30-16,-8 6-15 15,-14 3-19-15,-13 6-11 0,-6-2 13 16,-1-2-43-16,4 0 19 15,11-7-22-15,14-3-3 16,16-7 7-16,15-4-11 16,12-8-10-16,8-1 9 15,1-5-16-15,0-2-37 16,19-4-90-16,4 0-154 16,0-4-202-16</inkml:trace>
  <inkml:trace contextRef="#ctx0" brushRef="#br0" timeOffset="263953.6127">23206 18681 154 0,'0'0'633'0,"0"0"-616"0,0 0 16 16,0 0 83-16,0 0-44 15,0 0-24-15,-24 50-25 16,24-33 24-16,0-5-28 16,0 0-18-16,1-4 13 15,8-1-10-15,2-7 2 16,5 0 14-16,3 0-19 16,1-14 29-16,1-1-30 15,-5-2-9-15,0-2 8 16,-6 7-1-16,-4 4 4 15,-1 7 9-15,-5-2-10 0,2 3 10 16,-1 0-11 0,-1 0-15-16,0 10 15 0,0 6 4 15,0 1 6-15,0 0-1 16,0-6-6-16,0-2 2 16,0 1-5-16,0-1 1 15,0-7-11-15,11-2-37 16,5 0-150-16,7-6-258 15</inkml:trace>
  <inkml:trace contextRef="#ctx0" brushRef="#br0" timeOffset="264283.682">23647 18548 200 0,'0'0'654'16,"0"0"-607"-16,0 0 77 15,0 0-44-15,0 0-28 16,-92 9-36-16,81 6 11 16,5 0-25-16,6 0-2 15,0-1 0-15,12 2 5 16,12-6-7-16,3 0 2 16,5-5 0-16,0 3-3 15,-8 1 3-15,-5 1 0 16,-8 0-8-16,-8 0 6 15,-3 1 2-15,0 1 0 16,-12 5 19-16,-9 2 15 0,-3-2-14 16,-1 0-16-16,-1 0-2 15,-1 0-2-15,1-5-39 16,-3-8-307-16</inkml:trace>
  <inkml:trace contextRef="#ctx0" brushRef="#br0" timeOffset="270982.5008">22809 16482 509 0,'0'0'68'0,"0"0"-35"16,0 0 54-16,0 0 20 16,0 0-21-16,0 0-20 15,0 0-14-15,0 0-10 16,0 67 1-16,2-48-5 0,0-1-15 16,-2 0-8-16,0 1 13 15,0-4-22-15,0 0-4 16,0-6-2-16,2-1-20 15,4-5-59-15,1-3-225 16,2 0-235-16</inkml:trace>
  <inkml:trace contextRef="#ctx0" brushRef="#br0" timeOffset="271382.0919">23039 16367 644 0,'0'0'166'0,"0"0"-66"16,0 0 46-16,0 0-77 16,0 0-39-16,0 0-20 15,64-14 6-15,-54 28-16 16,0 5-3-16,-7-1 1 15,-3 0 2-15,0 2-1 16,-7-1-1-16,-9-3 4 16,1 1 12-16,1-3-14 15,4-2 1-15,4-2 6 16,4-5-5-16,2 0-1 16,0 2 6-16,0-3-2 0,11-1 9 15,10-1 0-15,0 3-10 16,6-2-4-16,1 1 2 15,-1-1-4-15,-4 5-4 16,-6 0-63-16,-5 0-137 16,-11 4-116-16,-1-2-20 15</inkml:trace>
  <inkml:trace contextRef="#ctx0" brushRef="#br0" timeOffset="271733.4971">22764 16907 462 0,'0'0'180'0,"0"0"-118"16,0 0 39-16,0 0 25 16,0 0-66-16,121-21-25 15,-73 13 10-15,4 1 34 16,3 2-56-16,-3 0-3 0,1-4-8 16,-3 2-12-16,-7 3 9 15,-8-2-9-15,-11 3 0 16,-10-2-60-16,-4 3-23 15,-9 2-110-15,-1 0-53 16,0 0-181-16</inkml:trace>
  <inkml:trace contextRef="#ctx0" brushRef="#br0" timeOffset="272350.0534">22910 17054 251 0,'0'0'130'0,"0"0"-70"15,0 0 95-15,0 0-5 16,0 0-42-16,0 0-8 16,-3-20-35-16,-10 20-40 0,-2 0-2 15,-6 3-5-15,-1 10 24 16,4 2-4-16,1 4-9 15,8 0 4-15,6-6-23 16,3 0 6-16,0 0-16 16,8-6 5-16,10-4-5 15,3 1 0-15,1-4 1 16,0 0 5-16,-2 0-2 16,-1-8-3-16,-5-5-1 15,-2 1 2-15,-5-5-2 16,-1 4 0-16,-1 4 3 15,-3 2-1-15,-2 6 1 16,0 1-3-16,0 0 0 0,0 0-5 16,0 10 5-1,0 7-1-15,2 3 2 0,-1 2 6 16,-1-2-4-16,2-1-3 16,-1-1 2-16,1-2-2 15,4-2-2-15,1-5-45 16,5-1-105-16,2-6-165 15,0-2-304-15</inkml:trace>
  <inkml:trace contextRef="#ctx0" brushRef="#br0" timeOffset="272826.6767">23197 17103 544 0,'0'0'321'16,"0"0"-267"-16,0 0 74 16,0 0-19-16,0 0-72 15,0 0-5-15,-71 20-22 16,71-11 7-16,0 1 9 16,0 0-23-16,2 1 4 15,6-3-7-15,5 1 3 16,-1-2-8-16,2-3 6 15,2 0-2-15,-3-4 1 0,2 0-48 16,-4 0 21 0,-1 0 5-16,-3-5-1 0,-2-6 23 15,-1-2 0-15,-1-1 0 16,-1 2 4-16,-1-3 7 16,-1 2-11-16,0 4 4 15,0-1-3-15,0 3 22 16,0 5-17-16,0 0 5 15,2 2 22-15,-2 0-28 16,0 0-4-16,0 0-1 16,0 0 2-16,0 5-2 15,0 6 0-15,0 3 1 0,0-3 1 16,0-1 3 0,0 0-5-16,-5-1 0 0,4-1-5 15,-1 1-50-15,1-2-70 16,-1-3-306-16</inkml:trace>
  <inkml:trace contextRef="#ctx0" brushRef="#br0" timeOffset="275549.2568">23253 18897 383 0,'0'0'152'0,"0"0"-72"16,0 0 99-16,0 0-36 15,0 0-40-15,0 0-44 16,-4-10-25-16,16 0-6 15,9-1-3-15,4-6-16 16,6-1 9-16,7-5-14 16,5-2 6-16,8-5-10 15,2 1-7-15,4-2 4 16,-2 0-31-16,-8 1-55 16,-10 0-213-16,-12-3-139 15</inkml:trace>
  <inkml:trace contextRef="#ctx0" brushRef="#br0" timeOffset="276198.6465">22824 17205 138 0,'0'0'384'16,"0"0"-339"-16,0 0-26 15,101-45 39-15,-63 33-14 16,6-3-39-16,10 2-9 0,5-1 9 16,9 1-10-16,2-1-50 15,-3 4-19-15,-4-5-397 16</inkml:trace>
  <inkml:trace contextRef="#ctx0" brushRef="#br0" timeOffset="276699.0122">23666 16895 161 0,'0'0'550'16,"0"0"-445"-16,0 0-31 15,0 0 66-15,0 0-57 16,0 0-40-16,100-63-16 16,-73 59-4-16,-2 4-7 15,-3 0-9-15,-5 0 1 0,-4 10-8 16,-6 4-8 0,-7 0 3-16,0 6 1 0,0-3 4 15,-15 2 0-15,-3 0 2 16,3 1 4-16,3-3-6 15,0-1 0-15,5-3-1 16,4 0 1-16,3 0 0 16,0-1 6-16,0 2 0 15,13-1-6-15,4-3 0 16,6 1 5-16,2-1-12 16,6-4 10-16,0 3-6 15,2 1-59-15,-8 2-174 16,-4 0-284-16</inkml:trace>
  <inkml:trace contextRef="#ctx0" brushRef="#br0" timeOffset="278198.4127">23759 16999 440 0,'0'0'95'0,"0"0"13"0,0 0 66 15,0 0-45-15,0 0-48 16,0 0-38-16,-43 7 14 16,43-7 15-16,16-7-46 15,14-8-15-15,9-2 1 16,4-6-6-16,5 3-8 16,-5-2 2-16,-3 3-68 15,-8-2-81-15,-13 0-153 16,-12 3-127-16</inkml:trace>
  <inkml:trace contextRef="#ctx0" brushRef="#br0" timeOffset="278633.4171">22836 16583 445 0,'0'0'75'16,"0"0"11"-16,0 0 22 15,0 0-11-15,0 0-57 16,0 0-12-16,83-35 41 15,-51 24-33-15,2-2-3 0,5-3-25 16,4 1-8 0,5-1-8-16,5 1-111 0,4-6-158 15</inkml:trace>
  <inkml:trace contextRef="#ctx0" brushRef="#br0" timeOffset="279149.6775">24160 16025 518 0,'0'0'121'0,"0"0"-57"16,0 0 103-16,0 0-59 16,-92 1-53-16,69 13-16 15,4 4-2-15,1 5 3 16,5 0-6-16,5 4-8 0,7 0 11 15,1-1-33 1,0-4 15-16,14-2-19 0,6-3 3 16,7-3-10-16,1-5 7 15,2-5 0-15,-2-4 0 16,-2 0-48-16,-8 0 27 16,-7-10 1-16,-7-1-1 15,-4-1 16-15,-2 0-8 16,-14 0 13-16,-5 5-1 15,-2 6 1-15,0 1 0 16,0 0 0-16,5 13-19 16,2 9-7-16,4 4-112 15,6 6-75-15,3 2-86 16</inkml:trace>
  <inkml:trace contextRef="#ctx0" brushRef="#br0" timeOffset="279556.1303">24987 16825 707 0,'0'0'184'0,"0"0"-105"15,0 0-25-15,0 0-17 0,88-48-37 16,-54 43-1-16,-3 5-32 16,-2 0-200-16,-12 0-160 15</inkml:trace>
  <inkml:trace contextRef="#ctx0" brushRef="#br0" timeOffset="279717.3955">25106 17014 443 0,'0'0'134'16,"0"0"-84"-16,0 0 30 15,89-30-24-15,-47 13-56 16,7-2-108-16,0-2-405 15</inkml:trace>
  <inkml:trace contextRef="#ctx0" brushRef="#br0" timeOffset="280249.6132">26049 16366 432 0,'0'0'129'0,"0"0"-35"16,0 0 53-16,0 0 0 15,0 0-63-15,0 0-53 16,-16-20-1-16,0 20 3 16,-4 12 8-16,-6 7-6 15,-3 6-4-15,0 6-10 16,0 5 1-16,7-1 0 15,6 1-12-15,8 0-3 0,8-4-5 16,0-3 9 0,15-7-11-16,6-4 0 0,3-5-14 15,1-6 13-15,-2-5-22 16,-5-2 0-16,-4 0 13 16,-8-2-23-16,-4-5 33 15,-2-3-5-15,0 5-23 16,-11 3 11-16,-5 2-21 15,-2 0-3-15,0 0-21 16,-1 4-132-16,4 9-33 16,3-1-214-16</inkml:trace>
  <inkml:trace contextRef="#ctx0" brushRef="#br0" timeOffset="280519.652">25595 16944 576 0,'0'0'136'0,"0"0"0"16,0 0 46-16,0 0-110 16,0 0-40-16,0 0-14 15,103-3-16-15,-51 1 25 16,11-1-20-16,1-2-7 15,0 4 31-15,0-2-29 16,-4-2-2-16,-9 2 0 0,-5 0-16 16,-12 3-55-16,-7 0 10 15,-10 0-56-15,-10 0-280 16</inkml:trace>
  <inkml:trace contextRef="#ctx0" brushRef="#br0" timeOffset="281049.2312">25815 17338 421 0,'0'0'178'0,"0"0"-145"16,0 0 60-16,0 0 39 16,0 0-74-16,83 0-19 15,-56 3-10-15,-5 8-10 16,-5 3-8-16,-6 4-10 15,-6 2-1-15,-5-1 0 16,0 2-6-16,-19-3 4 16,-7-1 2-16,-2-3-31 0,-2-1 8 15,5-4-12-15,4-2-9 16,10-5 8-16,4-2-29 16,7 0 40-16,0 0-6 15,2 0-21-15,9 0 52 16,3 0 15-16,2 0 45 15,-1 0 36-15,3 0 21 16,-1 0-25-16,3 0-45 16,1 5-15-16,0 0-1 15,3 1-28-15,3 2-3 0,1-5-11 16,3 0-145 0,-1-3-181-16</inkml:trace>
  <inkml:trace contextRef="#ctx0" brushRef="#br0" timeOffset="281516.0358">26309 17316 527 0,'0'0'185'0,"0"0"-53"15,0 0-44-15,0 0 32 16,0 0-102-16,0 0-12 0,44-11-6 16,-32 22 6-16,-5 0-12 15,-4-2 6-15,-3 4-12 16,0-1 9-16,0 1 2 16,-1 0 1-16,-1 3-3 15,1-6 8-15,1 0-2 16,0 0-3-16,3-5-5 15,6 4 5-15,5-4 1 16,-1 2 0-16,-1 0-1 16,1-3 9-16,-1 2-9 15,-2 1 1-15,-1 0-1 16,-4 1 0-16,-4 3-4 0,-1-1 3 16,0 3-6-16,-13 3 7 15,-13 0 1-15,-5 2 43 16,-3-1-14-16,-3-1 2 15,1-2-21-15,3 2-4 16,0-4-7-16,3-1-34 16,3-2-175-16,4-2-420 15</inkml:trace>
  <inkml:trace contextRef="#ctx0" brushRef="#br0" timeOffset="282832.6863">8627 18695 541 0,'0'0'89'15,"0"0"-69"-15,0 0 246 16,0 0-203-16,0 0-51 15,0 0 56-15,88-8-23 16,-36-5-40-16,15-6 40 0,11-4-32 16,7-1 4-16,6-2-13 15,0 6 0-15,-5 0-8 16,-8 7 2-16,-11 4-55 16,-18 5 3-16,-13 4-99 15,-18 0-67-15,-16 1 3 16,-2 11-145-16</inkml:trace>
  <inkml:trace contextRef="#ctx0" brushRef="#br0" timeOffset="283117.1288">8957 18853 456 0,'0'0'27'0,"0"0"-12"16,0 0 150-16,0 0 27 16,0 0-137-16,0 0-50 15,-8 10 29-15,23-10 23 16,9-3-10-16,7-8-4 16,4-2-13-16,2 1-7 15,6-4-22-15,2 1 4 16,4 0-3-16,3 0-2 15,3 4-56-15,-1 3-14 0,-3-2-205 16,-8-2-129-16</inkml:trace>
  <inkml:trace contextRef="#ctx0" brushRef="#br0" timeOffset="288315.9803">6515 17970 170 0,'0'0'256'0,"0"0"-188"16,0 0 48-16,0 0 11 15,0 0-14-15,0 0-18 16,0 0-38-16,0 0-12 16,-12 0-22-16,12 0-19 15,0 0-4-15,0 0 2 16,13 4 1-16,5 2 14 15,6 0-10-15,4-2 6 16,7-3 11-16,4 2-20 16,4 0 8-16,2 0-12 15,2-2 8-15,0 2-5 0,-1-3-3 16,-6 0 0-16,0 0 3 16,-6 0-3-16,-2 0 1 15,-1 0-3-15,0 0 4 16,5-6 3-16,5-3-4 15,5-3-2-15,2 0 0 16,5-3-1-16,1 1 2 16,-2-3 0-16,-4 0 0 15,-2 3-6-15,-7 0 1 16,-6 1-2-16,-6 1 5 16,-8-4 1-16,-4 2 0 15,-2-6 2-15,-2 1-2 16,1-5 5-16,1-3-9 0,5-1 1 15,4 1-9-15,2-6-5 16,3 3 14-16,-2 0-13 16,-2-2 11-16,-2 5-2 15,-5-2 1-15,-7 0 7 16,0-1 10-16,-3 0-8 16,-1 0 1-16,0-3 2 15,3-1 2-15,1-4-4 16,7-4-2-16,2-4 2 15,3-3-6-15,6-7 12 16,0 2-21-16,-1 5 13 16,-1 5-1-16,-3 6 7 15,-1-1-3-15,-3 3-3 16,1-1 2-16,-1 2 5 0,-2 1 12 16,1 0-18-16,-1 1 4 15,2-3 7-15,1-1-7 16,1-1-6-16,1 1 5 15,1 4 1-15,-2 9-6 16,-3 2 0-16,-3 8-5 16,-7 4 4-16,1 4 1 15,-5 2 0-15,-2 0 0 16,1 3 0-16,-2-1-2 16,1 2-10-16,1-3-47 15,1-4-177-15,-3-3-126 16</inkml:trace>
  <inkml:trace contextRef="#ctx0" brushRef="#br0" timeOffset="288599.7674">8109 16195 508 0,'0'0'68'15,"0"0"0"-15,0 0-34 16,0 0 93-16,0 0-41 16,87-61-49-16,-51 56 1 0,1 4-18 15,3 1-12-15,-1 1 5 16,-3 18-11-16,0 7-1 16,-3 8 10-16,-7 5-11 15,-3 4 0-15,-7 2-4 16,-7-2 9-16,-3 1-10 15,-3-4-135-15,2-5-141 16</inkml:trace>
  <inkml:trace contextRef="#ctx0" brushRef="#br0" timeOffset="289715.9207">9471 15015 369 0,'0'0'87'16,"0"0"-23"-16,0 0 34 15,0 0 40-15,0 0-28 16,0 0-34-16,33-65 2 16,-33 65-16-16,0 0-11 15,0 0-10-15,-9 2-39 16,-13 15 14-16,-7 5-14 16,-2 4 4-16,1 2-1 15,3 0-3-15,4 3 1 0,6-1 9 16,9-2-2-1,5-3-10-15,3-5 0 0,2-3 7 16,13-3-7-16,6-4 3 16,4-4-1-16,5-3-3 15,1-3 6-15,-5 0 0 16,-5 0-5-16,-4 0-21 16,-9 0 20-16,-5 0-8 15,-3 5-1-15,0 8 1 16,-6 3-2-16,-13 6 11 15,-8 2 4-15,6 1 4 16,-3 0-10-16,6-4 2 0,6-2 0 16,9-2 7-1,3-3 1-15,0-7-4 0,22-2 10 16,8-5-12-16,9 0 12 16,8 0-11-16,2-7 1 15,3-5-3-15,-4-1-1 16,-5 4-56-16,-9-3-108 15,-16 4-313-15</inkml:trace>
  <inkml:trace contextRef="#ctx0" brushRef="#br0" timeOffset="292203.9813">10050 14884 436 0,'0'0'109'16,"0"0"-98"-16,0 0-5 15,0 0 90-15,0 0-23 16,0 0-7-16,22 78-28 15,-14-54-1-15,-2-1 23 16,0 2-15-16,-2-2-10 16,-1-4-14-16,0-4-20 15,-3-2 9-15,3-5-10 0,-3-4 0 16,0-2 1-16,0-2 6 16,0 0-4-16,0 0 24 15,0-10-24-15,0-5 3 16,-8-5-6-16,0-2 0 15,-1-1 2-15,0-2-2 16,-3-5 0-16,7-4 6 16,1-3-3-16,2-1-6 15,2 1-3-15,0 10 6 16,0 4 3-16,8 9-3 16,2 8 1-16,-2 0-8 15,2 6 7-15,0 0 0 16,1 3-3-16,0 9 2 0,0 5-5 15,-3 7 9-15,-2 1-3 16,-2 6 1-16,-4 2 13 16,0-4-14-16,0 1 15 15,-12-6-12-15,-5-2 23 16,1-3-23-16,2-5 3 16,2-1-3-16,4-6 6 15,1-2-18-15,7-5-60 16,0 0-205-16,10-11-141 15</inkml:trace>
  <inkml:trace contextRef="#ctx0" brushRef="#br0" timeOffset="294101.4966">10447 14573 485 0,'0'0'107'15,"0"0"-48"-15,0 0 34 0,0 0 53 16,0 0-75-1,0 0-27-15,-29 22 7 0,28 1-12 16,1 2 13-16,0 3-22 16,0 5-20-16,6 0 30 15,9 3-29-15,-3-1 4 16,4 0-9-16,-2-1 1 16,2-6-8-16,0 0 1 15,4-11-7-15,0-5-19 16,2-3-110-16,0-9-96 15,-3 0-204-15</inkml:trace>
  <inkml:trace contextRef="#ctx0" brushRef="#br0" timeOffset="294701.2346">10687 14509 526 0,'0'0'120'15,"0"0"-16"-15,0 0 42 16,0 0-13-16,0 0-58 0,0 0-70 15,-15-2 7-15,15 17 25 16,0 2-13-16,7 2 3 16,4 1-9-16,-2 1 3 15,3 0 4-15,-2-1-23 16,-1-3 14-16,1-3-16 16,-2-3 0-16,-5-4 6 15,2-3-2-15,-5-2-1 16,0-2-3-16,0 0 5 15,0 0 11-15,0-11-16 16,0-6 0-16,-8-3-5 16,0-2 5-16,1-2-9 0,-2-2 2 15,2 4-16-15,1 1 23 16,-2 3-12-16,1 4 12 16,4 4-8-16,1 3 13 15,1 3-5-15,1 0 0 16,0 2 3-16,0-1-11 15,0 2 8-15,11-2 0 16,5 0-5-16,1-1 9 16,0 2-4-16,2-1 0 15,-2 0 4-15,2 2-6 16,2-2 2-16,-3 0 0 16,-2 1-6-16,-2 2-25 15,-1 0-111-15,-5 0-82 16,-7 0-65-16,-1 9-150 15</inkml:trace>
  <inkml:trace contextRef="#ctx0" brushRef="#br0" timeOffset="295001.4888">10809 14575 43 0,'0'0'309'16,"0"0"-203"-16,0 0 6 16,0 0 56-16,0 0-17 15,0 0-71-15,70-21-58 16,-41 8 0-16,-4 4-18 15,0 2-3-15,-10 5-2 16,-6 2-4-16,-4 0-82 16,-5 6-18-16,0 10 11 15,-18 2 34-15,-2 3 43 0,-2 2 17 16,3-2 4 0,5-4-4-16,5 0 28 0,2-7 15 15,5 0-10-15,2-5 26 16,0-4-40-16,9 0-6 15,9-1-1-15,4 0-12 16,2 0-59-16,-3 0-181 16</inkml:trace>
  <inkml:trace contextRef="#ctx0" brushRef="#br0" timeOffset="295363.3246">11058 14907 644 0,'0'0'142'0,"0"0"-98"15,0 0 94-15,0 0-15 16,0 0-85-16,0 0-14 16,69-66 5-16,-53 47-23 15,-1-3 19-15,-3 2-18 16,-1-2-7-16,-4 1 11 15,-4-1-3-15,-3 2-8 16,0 4 0-16,0 5 6 16,0 5 9-16,0 6-6 0,0 0-8 15,0 0 0 1,-6 8 8-16,0 7-8 0,3 7 13 16,3-3-10-16,0 1 0 15,0-2-4-15,12-4 0 16,0-2 1-16,6-5 0 15,-3-4-2-15,4-3-33 16,-1 0-102-16,0-3-204 16</inkml:trace>
  <inkml:trace contextRef="#ctx0" brushRef="#br0" timeOffset="296201.1311">11266 14397 446 0,'0'0'117'0,"0"0"-48"0,0 0 0 15,0 0 19-15,0 0-24 16,0 0 15-16,78 28-27 16,-56-7 11-16,-2 3-29 15,1 6 19-15,-4-1-20 16,-4 1-16-16,-4 4 7 15,-4 2-2-15,-4-3-15 16,-1 1 12-16,0-3-16 16,-6-1 0-16,-5-4 3 15,0-7-2-15,3-4 2 16,4-5-6-16,2-5-12 16,2-5-22-16,0 0-99 15,0-6-48-15,2-12-452 16</inkml:trace>
  <inkml:trace contextRef="#ctx0" brushRef="#br0" timeOffset="296576.9477">11765 14651 678 0,'0'0'135'0,"0"0"1"15,0 0-5-15,0 0-29 16,0 0-81-16,0 0-8 15,0 0-5-15,0-1-5 16,0-4-3-16,3 0 10 16,-3 1 3-16,0 0-18 15,0 2 5-15,0 2-5 16,0 0 4-16,-6 0 1 16,2 0 0-16,2 0 0 0,2 0-11 15,0 4-44 1,0 0-112-16,12-4-202 0</inkml:trace>
  <inkml:trace contextRef="#ctx0" brushRef="#br0" timeOffset="297671.1114">11950 14425 466 0,'0'0'150'16,"0"0"-43"-16,0 0 36 15,0 0 6-15,0 0-70 16,0 0-79-16,-2-8 15 16,2 16 16-16,5 9-4 15,4 4 18-15,-1 1-29 16,3 2 6-16,-2 4 2 0,2-2-18 15,-1 0 5-15,-2-3-11 16,-1-3 7-16,-4-7-6 16,0-6-1-16,-1-2 0 15,-2-5 2-15,0 0 10 16,0 0-12-16,0-3 1 16,0-11 11-16,-3-3-13 15,-5-2 1-15,1-4 0 16,-2-1-3-16,0-1 9 15,3-4-6-15,0-1 0 16,3 1-6-16,-2-2-7 16,5 4 13-16,0 3 0 0,0 6-4 15,0 4 3-15,6 8 1 16,2 2 0-16,1 4-2 16,3 0-3-16,1 0 5 15,0 8 0-15,1 6-4 16,1 5 11-16,-3 0-2 15,0 4-5-15,0-1 1 16,-2 0 2-16,-2-3-3 16,0 1 0-16,-3-4 0 15,3-1 0-15,-4-3-3 16,-1-1-32-16,-1-3-106 16,-2-3-142-16,0-5-148 15</inkml:trace>
  <inkml:trace contextRef="#ctx0" brushRef="#br0" timeOffset="297838.8772">12087 14533 390 0,'0'0'281'16,"0"0"-190"-16,0 0-19 16,0 0 11-16,0 0-62 15,0 0-5-15,57-24-16 16,-39 21-43-16,-2-3-161 15,-1 1-317-15</inkml:trace>
  <inkml:trace contextRef="#ctx0" brushRef="#br0" timeOffset="298402.6331">12412 14263 258 0,'0'0'136'16,"0"0"-96"-16,0 0-39 15,0 0-1-15,0 0-38 16,0 0-109-16</inkml:trace>
  <inkml:trace contextRef="#ctx0" brushRef="#br0" timeOffset="299118.1824">12026 14388 374 0,'0'0'165'15,"0"0"-58"-15,0 0 53 16,0 0-4-16,0 0-96 15,0 0-47-15,-4 9-11 16,4 7 94-16,0 5-56 16,0 4-5-16,4 5 8 15,-1 1-37-15,0 0 20 16,3 0-6-16,-2-4-19 16,3-4 27-16,0-5-23 15,-1-4-5-15,3-6 4 16,-5-4 8-16,-2-1-13 0,1-3 1 15,-3 0 0-15,0-12 14 16,0-5-12-16,0-4-2 16,-3-4 0-16,-5-4 11 15,-2-1-25-15,3-3 12 16,2 1-24-16,2 2 18 16,3 2-15-16,0 6 19 15,5 5-2-15,7 5-5 16,2 0 8-16,3 3 3 15,2 4 0-15,-1 2 2 16,0 3-2-16,1 0 1 16,1 5-6-16,-2 10 2 0,-5 3 3 15,-4 2 0 1,-9 5-3-16,0-2-7 0,-6 2 13 16,-15-1-3-16,2-2 6 15,1-4 2-15,2-4-15 16,5-4 7-16,8-3 0 15,3-7-10-15,0 0-129 16,3-3-92-16,15-17-300 16</inkml:trace>
  <inkml:trace contextRef="#ctx0" brushRef="#br0" timeOffset="299408.194">12435 14300 180 0,'0'0'458'0,"0"0"-311"15,0 0-16-15,0 0 25 16,0 0-102-16,0 0-29 16,-21 25 26-16,6-3-18 15,2 3 0-15,2 0-11 16,1 0-13-16,8 1 20 15,2-1-29-15,0-3 16 16,2 0-16-16,11-2 4 0,1-3-8 16,3-3 4-1,3-1-25-15,2-5-52 0,1-5-143 16,-4-3-328-16</inkml:trace>
  <inkml:trace contextRef="#ctx0" brushRef="#br0" timeOffset="299932.6128">12629 14333 688 0,'0'0'109'0,"0"0"-63"15,0 0 41-15,0 0 35 16,0 0-45-16,0 0-32 16,24 84-17-16,-17-59 13 15,-1-1-30-15,0-4 8 16,-2-1 0-16,-1-7-17 16,-1-3 8-16,-1-6-10 15,-1-3 0-15,0 0 5 16,0 0-4-16,0-10 11 15,0-9-12-15,0-3-3 16,0-4 0-16,-4-1-20 16,-3-2 4-16,1-1 17 0,1 1-11 15,-1-1 13-15,5 3 0 16,-1 2-3-16,2 8 1 16,0 4 2-16,0 6 0 15,0 1-3-15,0 6 10 16,0-3-7-16,0 3 6 15,0 0-2-15,9 0 0 16,3 0-4-16,3 0 0 16,3 0 2-16,0 3 2 15,1-1-4-15,1 0 0 16,-3 0 5-16,0 1-10 16,-4 1-73-16,-5 2-148 15,-7-1-189-15</inkml:trace>
  <inkml:trace contextRef="#ctx0" brushRef="#br0" timeOffset="300110.1667">12714 14396 473 0,'0'0'75'0,"0"0"6"15,0 0 30-15,0 0-65 16,0 0-32-16,0 0-4 15,79-14-20-15,-64 14-9 16,-6 0-146-16,-5 0-201 0</inkml:trace>
  <inkml:trace contextRef="#ctx0" brushRef="#br0" timeOffset="300732.5661">12714 14396 455 0,'-54'-68'41'0,"54"73"1"0,6 0 44 16,0 4-2-16,1-1-9 16,1 4-8-16,-5 3 12 15,3 3-6-15,-3 2-43 16,0 4 12-16,3-2 9 16,-2-2-27-16,1-3 19 15,-2-1-30-15,0-6-8 16,0-2 7-16,-2-5-10 15,-1-3-1-15,0 0 31 16,0-1 0-16,0-13-9 16,0-6-23-16,0-6 2 0,0-2-4 15,0-3 2-15,-1-3 0 16,1-2-1-16,0 4-18 16,0 1 17-16,0 2-1 15,0 7 0-15,7 4-8 16,4 4 11-16,1 5 0 15,1 1-4-15,-1 5 10 16,0 3-6-16,1 0 0 16,-2 3 2-16,2 14-13 15,-2 4 11-15,-2 5 0 16,-2 2 4-16,-4 1 9 16,-3 3-14-16,0-3 1 15,0-2 0-15,-2-1 0 0,-6-2 0 16,0-4-30-1,-1-3-104-15,-3-5-212 0,0-7-146 16</inkml:trace>
  <inkml:trace contextRef="#ctx0" brushRef="#br0" timeOffset="300884.2978">12762 14437 67 0,'0'0'590'0,"0"0"-470"16,0 0-17-16,0 0 48 15,0 0-137-15,0 0 3 16,95-26-17-16,-71 25-5 16,1-1-106-16,-1-5-327 15,-2 0-70-15</inkml:trace>
  <inkml:trace contextRef="#ctx0" brushRef="#br0" timeOffset="301182.4598">13091 14235 42 0,'0'0'611'0,"0"0"-541"16,0 0 13-16,0 0 90 16,0 0-105-16,0 0 29 15,-12 78-54-15,12-49 3 16,-3 1 8-16,2 3-40 0,-2 1 37 15,0 0-41-15,-1 2 1 16,-1-2 3-16,5-1-1 16,-3-5-12-16,3-6 6 15,-2-5 0-15,2-8-14 16,0-4-7-16,0-5-78 16,0 0 19-16,0-15-258 15,0-9-518-15</inkml:trace>
  <inkml:trace contextRef="#ctx0" brushRef="#br0" timeOffset="301666.1453">13209 14442 99 0,'0'0'645'0,"0"0"-500"16,0 0-36-16,0 0-22 15,0 0-76-15,0 0 63 16,9 21-44-16,-2-5-4 16,-4 5 20-16,0-1-40 15,0 1 21-15,0-1-15 16,-1-3-9-16,-1-2 7 16,1-4-7-16,-1-2-3 15,-1-4 5-15,0-5 9 0,0 0-14 16,0 0 0-16,0-9-3 15,0-11-13-15,0-2-20 16,0-5-11-16,0 1-16 16,0 2-27-16,0 4 50 15,0 5 27-15,0 2 13 16,0 7-4-16,0 0 12 16,0 1-4-16,0 2 48 15,0 1-14-15,0 2 2 16,0-2-11-16,9 1-16 15,2-2 16-15,4 2-19 16,3-2 4-16,2 1-1 0,3-2-6 16,-1 0-3-1,-1 0-4-15,-4 2-14 0,-1 2-8 16,-6 0-112-16,-1 0-251 16</inkml:trace>
  <inkml:trace contextRef="#ctx0" brushRef="#br0" timeOffset="301812.1768">13363 14537 172 0,'0'0'178'0,"0"0"-140"16,0 0-19-16,0 0-19 15,0 0-60-15,0 0-217 16</inkml:trace>
  <inkml:trace contextRef="#ctx0" brushRef="#br0" timeOffset="301984.0746">13363 14537 401 0,'28'88'124'16,"-28"-83"6"-16,0-1 16 16,0-2-64-16,9-1-3 15,7-1-22-15,2 0-50 16,0 0 5-16,4 0-12 15,-1-3-24-15,-4-5-207 16,-1 0-248-16</inkml:trace>
  <inkml:trace contextRef="#ctx0" brushRef="#br0" timeOffset="302340.3525">13631 14540 129 0,'0'0'526'0,"0"0"-435"0,0 0 143 15,0 0-147-15,0 0 23 16,0 0-101-16,35 75 9 16,-29-61-12-16,1 0 6 15,-4-5-24-15,-2 1-21 16,-1-7-101-16,2-3-193 15,-2 0-320-15</inkml:trace>
  <inkml:trace contextRef="#ctx0" brushRef="#br0" timeOffset="302991.2063">13637 14804 650 0,'0'0'175'0,"0"0"24"16,0 0-79-16,0 0-51 16,0 0-37-16,0 0-20 15,15-87 15-15,-6 66-24 16,2 1-2-16,-3 1 9 15,-2 0-5-15,-3 7-4 16,0 4-1-16,-3 3 7 16,0 5-15-16,0 0 8 15,0 0-5-15,0 0 1 16,0 5 2-16,0 7 2 16,0 3 10-16,0-2-6 15,0 0-1-15,0-2-3 0,8 0 0 16,4-3 6-16,0-5-6 15,1-3-41-15,0 0-41 16,0-5-175-16,-2-12-237 16</inkml:trace>
  <inkml:trace contextRef="#ctx0" brushRef="#br0" timeOffset="303382.6887">13701 14163 443 0,'0'0'116'0,"0"0"-31"16,0 0 71-16,0 0-45 16,0 0-37-16,98 16-14 15,-72 3-23-15,1 4 12 16,0 4 6-16,-2 0-27 16,-4 3 6-16,-4 3-19 15,-3 3-3-15,-6 0 18 0,-4 4-20 16,-4 0-7-1,0 2-1-15,0 1 10 0,-15 2-10 16,-7 0-2-16,-6 2-64 16,-8-2-171-16,-7 2-571 15</inkml:trace>
  <inkml:trace contextRef="#ctx0" brushRef="#br0" timeOffset="313017.6758">11789 18526 235 0,'0'0'341'0,"0"0"-286"16,0 0 14-16,0 0 45 16,0 0-29-16,0 0-56 15,0 0 35-15,100-6-27 16,-39-5-16-16,9-1 2 16,2-2-22-16,7-2 6 0,3 0-3 15,2 1 6-15,1-1-8 16,-7 3-2-16,-7 0 0 15,-10 2-1-15,-15 6 2 16,-16 2-2-16,-17 2 0 16,-13 1-42-16,0 0-22 15,-15 7 64-15,-16 7 1 16,-12 1 10-16,-9 5-10 16,-5 0-3-16,-7 0 3 15,-2 2 0-15,-4 0 3 16,3 0-3-16,0-1 0 15,0 2 10-15,4-1-10 16,7-6 0-16,11-2 1 0,10-4 7 16,14-7 7-1,14 0-13-15,7-3 3 0,0 0 5 16,7 0-3-16,16 0-1 16,11 0-4-16,8-13 9 15,9-4-11-15,2-3 5 16,7-1-4-16,1 0 0 15,3 2 1-15,-3 2-2 16,-4 4 2-16,-11 7-2 16,-7 2-58-16,-13 4-160 15,-13-5-112-15</inkml:trace>
  <inkml:trace contextRef="#ctx0" brushRef="#br0" timeOffset="314119.1855">11595 16984 225 0,'0'0'30'16,"0"0"-17"-16,0 0 58 15,-88 6 18-15,79-6-32 16,3 0-39-16,6 0 49 16,0 0 1-16,0 0-41 15,0 0 3-15,0 0-2 16,0 0-27-16,8 0 16 15,8 0-11-15,10 0 10 16,5-3-3-16,5-1-2 16,7-1-6-16,5-3-5 15,8 2 1-15,6 0-3 0,3-2 2 16,2 2-5-16,-1 1-3 16,-8 0-18-16,-9 2-10 15,-7 3-11-15,-6 0-11 16,-8 0 22-16,-4 0-25 15,-9 0-39-15,-9 0 3 16,-6 0 49-16,0 0-34 16,-11 0-10-16</inkml:trace>
  <inkml:trace contextRef="#ctx0" brushRef="#br0" timeOffset="314399.8166">11711 17037 76 0,'0'0'111'16,"-86"15"-42"-16,49-10-38 16,2 0 48-16,5-2 1 15,7-1-33-15,6 0 8 16,8-1 4-16,6-1-9 16,3 0 22-16,0 0-59 15,12 0-7-15,17 0 2 16,7-1 1-16,10-8-2 15,7-3-2-15,8 0-2 16,13-4-3-16,11 2 3 16,7-2-3-16,2 4 0 15,0 1-79-15,-3 0-43 0,-6-1-132 16</inkml:trace>
  <inkml:trace contextRef="#ctx0" brushRef="#br0" timeOffset="332052.7902">9255 1073 78 0,'0'0'557'0,"0"0"-470"16,0 0-18-16,0 0 36 15,0 0-29-15,0 0-1 16,0 0-53-16,0 0-19 16,-9-11-6-16,9 33 16 0,0 11-7 15,0 10 18-15,4 5-23 16,5 3 16-16,-1 0-3 16,-2 3-12-16,0-4 18 15,-3-4-19-15,-2-9 8 16,1-11-8-16,-1-7 8 15,-1-9 1-15,2-7-10 16,-2-3 0-16,0 0 19 16,0-2-18-16,0-17 24 15,-11-11-20-15,-1-9-4 16,2-4-2-16,-1-6-1 0,3-1 2 16,0 3-4-1,0 1 7-15,2 3-3 0,2 2 0 16,3 2-12-16,1 5 12 15,0 5 0-15,0 3 6 16,13 4-10-16,1 5 4 16,8 2 0-16,0 4-1 15,3 6 7-15,1 4-15 16,1 1 9-16,-3 0-3 16,-1 17-3-16,-2 4 5 15,-6 6 1-15,-4 1 0 16,-8 5-8-16,-3-1 1 15,0 3 7-15,-8-3-6 16,-11-3-8-16,-7-1 22 0,-2-5-8 16,3-3 4-16,3-6 0 15,9-4-8-15,6-7 2 16,3-1 2-16,4-2-89 16,0-8-94-16,0-16-479 15</inkml:trace>
  <inkml:trace contextRef="#ctx0" brushRef="#br0" timeOffset="332383.1287">9826 892 659 0,'0'0'67'0,"0"0"-40"0,0 0 6 16,0 0 26-16,0 0 49 15,0 0-75-15,-91 87-3 16,75-53 16-16,4 2-19 16,3 5 27-16,3 3-17 15,3-1-27-15,3 3 20 16,0 2-25-16,0-3 3 15,18-2-2-15,1-2 1 16,8-7-14-16,3-9-21 16,8-11-146-16,0-14-79 0,-1-1-260 15</inkml:trace>
  <inkml:trace contextRef="#ctx0" brushRef="#br0" timeOffset="332983.2881">10138 952 323 0,'0'0'372'0,"0"0"-237"15,0 0-43-15,0 0-5 16,0 0-24-16,0 0-57 15,0 4 9-15,1 15 38 16,2 4-31-16,2 4 15 16,-2 4-26-16,4 3 2 15,-2 3 23-15,-1 0-35 16,-1-5 8-16,2-5-1 16,-2-4-3-16,0-5 10 15,0-8-11-15,-3-3-4 16,2-5 2-16,-2-2 9 15,2 0-6-15,-2-3-3 16,0-14 2-16,0-6 5 0,0-7-9 16,0-3-13-16,0-6-4 15,-7 0-8-15,1-1 20 16,0 3-15-16,1 5 8 16,2 4 7-16,2 6 5 15,1 3 0-15,0 4-9 16,0 6 17-16,0 2-8 15,0 3 0-15,0 2 2 16,0 2 15-16,0 0-12 16,0 0 1-16,0 0-6 15,0 0 5-15,9 0-5 16,1 0 6-16,5 3-5 16,2 4 3-16,-1-4 2 0,-1 0-6 15,4-2 0 1,0-1 8-16,0 0-23 0,1 0-14 15,-3 0-102-15,-4 0-144 16,-7 0-219-16</inkml:trace>
  <inkml:trace contextRef="#ctx0" brushRef="#br0" timeOffset="333209.4665">10165 1124 92 0,'0'0'585'0,"0"0"-569"16,0 0 8-16,0 0 68 15,0 0 16-15,0 0-79 16,49 17 11-16,-27-17-37 16,5 0 15-16,0 0-18 15,0-7-1-15,-3 2-57 16,-8 2-111-16,-4 3-96 15</inkml:trace>
  <inkml:trace contextRef="#ctx0" brushRef="#br0" timeOffset="333808.9954">10254 1417 750 0,'0'0'78'0,"0"0"29"0,0 0-1 16,0 0-64-16,0 0-24 15,0 0-12-15,54-12 0 16,-32 12 0-16,1 0-6 16,2 0-6-16,-1 0-143 15,-3-7-253-15</inkml:trace>
  <inkml:trace contextRef="#ctx0" brushRef="#br0" timeOffset="334217.3036">10652 1280 579 0,'0'0'115'0,"0"0"-94"15,0 0 90-15,0 0 11 16,0 0-54-16,93-6-27 16,-79 16-12-16,-3 2-28 15,-6 5 17-15,-4 2-18 16,-1 1 0-16,-3 2 4 16,-16 1-2-16,-1-1-1 15,-2-2-2-15,0-1 12 0,4-7-8 16,1-4 10-16,7-1-8 15,7-7-5-15,0 0 0 16,3 2 0-16,0-2-1 16,0 0-5-16,9 0 6 15,3 0 3-15,6 0 5 16,0 0-2-16,3 5-5 16,2 0-1-16,0 4 4 15,-4-4-4-15,2-1-4 16,-4-1-112-16,-3-3-70 15,-3 0-449-15</inkml:trace>
  <inkml:trace contextRef="#ctx0" brushRef="#br0" timeOffset="334643.4901">11094 903 450 0,'0'0'392'0,"0"0"-355"0,0 0 12 15,0 0 25-15,0 0 6 16,0 0-29-16,0 55-9 16,0-25-9-16,0 2-8 15,0 7 8-15,0 1-10 16,0 4-6-16,0 0 11 16,-1 2-21-16,-7 1 16 15,-1 3-6-15,-3 3-13 16,3-5 5-16,0-3-5 15,3-7-4-15,3-10 0 0,3-6 7 16,0-12-9 0,0-3 2-16,0-2-64 0,0-5-12 15,0 0-107-15,0-10-198 16</inkml:trace>
  <inkml:trace contextRef="#ctx0" brushRef="#br0" timeOffset="335335.698">11336 1315 798 0,'0'0'75'16,"0"0"-51"-16,0 0 15 15,0 0 12-15,0 0 12 16,0 0-10-16,11 61-17 16,-9-31 16-16,-2 8-34 15,0-1 18-15,0 2 1 16,0-4-12-16,0-4 0 0,0-7-10 15,0-2-2 1,0-7-4-16,0-6-4 0,0-3-8 16,0-5 3-16,0-1 0 15,0 0 15-15,0 0-9 16,0-7-6-16,0-11-1 16,0-7-41-16,0-4 26 15,0-2-27-15,-2-4-11 16,2-7 37-16,0-3-14 15,0 1 21-15,0 1 10 16,0 9 0-16,5 1-2 16,4 6 2-16,0 7 0 15,-3 6 6-15,1 6 4 16,-1 5-6-16,-1 0 11 16,5 3-15-16,-1 0 9 0,2 0-5 15,0 3-4-15,0 11 16 16,4 2-12-16,-3 6 13 15,0 5 9-15,0 2-21 16,-3 0 15-16,-2 2-13 16,-2 1 4-16,-5 2-9 15,0-1 1-15,0-7-3 16,0-1 0-16,0-8-5 16,0-2-32-16,-6-3-29 15,0-2-82-15,-3-6-181 16,-2-4-251-16</inkml:trace>
  <inkml:trace contextRef="#ctx0" brushRef="#br0" timeOffset="335486.0397">11427 1517 658 0,'0'0'30'0,"0"0"-11"16,0 0 58-16,0 0-48 15,107-19-22-15,-76 10-14 16,-2-3-97-16,-7-7-339 16</inkml:trace>
  <inkml:trace contextRef="#ctx0" brushRef="#br0" timeOffset="335936.0478">11777 702 670 0,'0'0'118'0,"0"0"-103"0,0 0 10 15,0 0 58-15,0 0 9 16,0 0-39-16,100 69-15 16,-75-38 10-16,-2 0-19 15,-5 6-16-15,-2 4 11 16,-5 7-16-16,-3 6 6 15,-2 4-12-15,-6 5 8 16,0-1 3-16,0 5-1 16,-16 0 2-16,-2-5-14 15,-4 4-4-15,-2-7 2 16,-3-9 4-16,-4-7-4 16,-2-4-11-16,-4-3-120 0,-11-5-219 15</inkml:trace>
  <inkml:trace contextRef="#ctx0" brushRef="#br0" timeOffset="341535.9858">15308 843 665 0,'0'0'54'0,"0"0"47"16,0 0-38-16,0 0 17 15,0 0 17-15,0 0-36 16,0 0-21-16,0 0-19 16,-8-7-13-16,8 7 11 0,6-1-12 15,12 1-6-15,7 0 14 16,0 0-13-16,0 0 7 16,-3 1-9-16,-3 12 8 15,-4 3-11-15,-3 2 3 16,-9 2-8-16,-3 0-11 15,-3-1-5-15,-15-1 1 16,-5 1-6-16,-3-2-18 16,2-1 20-16,-1-1-6 15,4-3 4-15,7-6 28 16,6 0 0-16,5-3 1 16,3-1-2-16,0-2 5 15,0 0 1-15,0 0-4 16,14 3 1-16,5-1 38 0,6-1-29 15,3-1 13-15,2 0-10 16,0 0-10-16,0 0-3 16,-2 0 0-16,-3 0-5 15,-5 0-74-15,-7 0-181 16,-10 3-208-16</inkml:trace>
  <inkml:trace contextRef="#ctx0" brushRef="#br0" timeOffset="341790.5116">15261 1319 458 0,'0'0'206'0,"0"0"-205"0,0 0 34 16,0 0 144-16,0 0-76 15,0 0-40-15,103 0-44 16,-62-4 23-16,0-1-33 16,4 0 3-16,3 1-12 15,-3 4-1-15,-2 0-7 16,-12 0-90-16,-13 0-168 16,-12 0-167-16</inkml:trace>
  <inkml:trace contextRef="#ctx0" brushRef="#br0" timeOffset="342268.3545">15573 1476 154 0,'0'0'570'0,"0"0"-469"16,0 0 4-16,0 0-8 15,0 0-33-15,0 0-6 16,-94 16-34-16,75 3-10 16,2 0 21-16,1-2-17 0,4 3-5 15,2-1 7-15,7-1-18 16,3-2 13-16,0-4-15 16,0-2 1-16,8-3-2 15,8-4 6-15,3-3-5 16,1 0 0-16,0 0 4 15,1-7-9-15,-6-1 5 16,-2-2-6-16,-5 1-2 16,-2 1 16-16,-5 4-7 15,1-1-1-15,-2 5-2 16,0 0 2-16,0 0 0 16,0 0-1-16,0 9 1 15,0 11 2-15,-6 6 2 16,0 3-4-16,1 3 2 15,1-3-2-15,4-4 0 0,0-8 4 16,0-6-16-16,0-4-13 16,4-7-134-16,11-5-171 15</inkml:trace>
  <inkml:trace contextRef="#ctx0" brushRef="#br0" timeOffset="342526.3607">15943 1101 755 0,'0'0'14'0,"0"0"9"0,0 0 9 16,0 0 63-16,13 76-48 15,-13-49-31-15,0-1 9 16,-3-1-19-16,-8-1-3 16,0-7-6-16,-2-3-88 15,2-8-63-15,2-5-83 16,-1-1-164-16</inkml:trace>
  <inkml:trace contextRef="#ctx0" brushRef="#br0" timeOffset="342683.285">15887 1261 562 0,'0'0'77'0,"0"0"5"0,0 0 50 16,0 0-29-16,0 0-12 16,0 0-63-16,91-4-1 15,-68 4-20-15,6 0-1 16,-1 0-12-16,0 0-58 16,-1-8-241-16,-5-6-351 15</inkml:trace>
  <inkml:trace contextRef="#ctx0" brushRef="#br0" timeOffset="342959.9101">16267 923 75 0,'0'0'666'15,"0"0"-636"-15,0 0-20 16,0 0 110-16,0 0-15 16,0 0-38-16,4 78-19 15,1-53-7-15,-2-2-12 16,1 4-13-16,0-5 2 16,-1 0-7-16,0-1-7 15,1-2-2-15,-3-4-2 0,-1-1-84 16,0-4-159-16,0-3-319 15</inkml:trace>
  <inkml:trace contextRef="#ctx0" brushRef="#br0" timeOffset="343187.6065">16167 1283 700 0,'0'0'114'0,"0"0"-95"16,0 0 88-16,0 0-12 0,0 0-51 16,0 0-12-1,100-3-23-15,-75-3 4 0,3-1-11 16,-2 0 0-16,-1-1-2 16,-2 0-80-16,-7 2-117 15,-7-2-314-15</inkml:trace>
  <inkml:trace contextRef="#ctx0" brushRef="#br0" timeOffset="343636.0626">16265 1528 665 0,'0'0'51'0,"0"0"78"16,0 0 43-16,0 0-46 15,0 0-65-15,0 0-2 16,78 3-42-16,-59 5 4 16,-1 5-7-16,-7 2-8 15,-5-1-4-15,-3 3 11 16,-3-2-12-16,0-1-1 15,-12 1-8-15,-5-1 4 16,1-5 4-16,1-1-35 16,4-1 26-16,5-4-20 0,3-1 13 15,3-2 12-15,0 0 3 16,0 0-8-16,0 0 9 16,0 3-2-16,8 2-4 15,6 1 11-15,3 0-5 16,2 1 10-16,3 0-4 15,1 0-5-15,-2-2-1 16,-1-1-16-16,-6-4-126 16,-4 0-131-16,-7 0-459 15</inkml:trace>
  <inkml:trace contextRef="#ctx0" brushRef="#br0" timeOffset="343884.0281">16534 1571 781 0,'0'0'33'0,"0"0"-10"16,0 0 86-16,-103 56-4 15,67-31-60-15,2-1-42 16,-1-3 15-16,4-2-18 16,1-6-20-16,5-8-130 15,0-5-191-15</inkml:trace>
  <inkml:trace contextRef="#ctx0" brushRef="#br0" timeOffset="344178.2377">15676 886 443 0,'0'0'350'0,"0"0"-326"16,0 0-17-16,-98 56 3 15,57-28 6-15,5 3-9 16,7 2-3-16,9-2-4 16,11-1-94-16,5-5-212 15</inkml:trace>
  <inkml:trace contextRef="#ctx0" brushRef="#br0" timeOffset="345066.3823">15324 2067 606 0,'0'0'87'0,"0"0"-46"15,0 0 72 1,0 0 49-16,0 0-89 0,0 0-58 16,-52 17-11-16,71-14-1 15,14-1 10-15,19-2 33 16,18 0-31-16,24 0 11 16,18-7 7-16,13-1-29 15,11 2 11-15,3 0-15 16,0-2 0-16,1 2 0 15,-7 0 2-15,-7-2-1 16,-12 1 2-16,-13 0 2 16,-17 1-5-16,-14 1 0 0,-22 1 3 15,-17 1-3-15,-15 2-25 16,-11 1-17-16,-5 0 8 16,0 0-33-16,-12 2-65 15,-15 12-76-15,-12 0-119 16</inkml:trace>
  <inkml:trace contextRef="#ctx0" brushRef="#br0" timeOffset="346330.4133">15783 2489 595 0,'0'0'32'0,"0"0"-22"16,0 0 27-16,0 0 8 15,0 0 4-15,0 0-39 16,30-38-7-16,-25 37 4 16,-2 1 1-16,0 0-16 15,1 0 6-15,2 0 2 16,-3 0 8-16,2 0 2 16,-1 0-4-16,1 0-6 15,1 0 7-15,-1 0-15 16,0 0-57-16,-4-2-190 0</inkml:trace>
  <inkml:trace contextRef="#ctx0" brushRef="#br0" timeOffset="347001.4113">15734 2479 531 0,'0'0'45'0,"0"0"-34"0,0 0 55 15,0 0 19-15,0 0-44 16,0 0-9-16,82-7-4 16,-64 19-4-16,-4 5-5 15,-2 2-10-15,-4 0 2 16,-5 3-4-16,-3-1 1 16,0-1-10-16,-11-1 2 15,-10-2 0-15,-5 0-9 16,-1-4 2-16,7-4-12 15,6-2 16-15,7-6-19 16,5-1 18-16,2 0-10 0,0-3 14 16,8-6 15-1,10-1-4-15,-1 5 10 0,4 1 27 16,-3 3-30-16,2 1 22 16,0 0-13-16,0 0-1 15,4 7 5-15,0 4-27 16,-1-2-2-16,0-1-1 15,2-2 15-15,1-6-32 16,-1 0-81-16,0-2-229 16</inkml:trace>
  <inkml:trace contextRef="#ctx0" brushRef="#br0" timeOffset="347433.5285">16222 2373 677 0,'0'0'135'0,"0"0"-69"16,0 0 68-16,0 0-49 16,0 0-61-16,0 0-2 15,36-7-22-15,-17 7 5 16,4 0 7-16,-6 0-6 15,-5 4-10-15,-3 8 4 16,-4 0-7-16,-5 3-1 16,0 2 16-16,0-1-6 0,-1 0-2 15,-6-5 6-15,6-1-12 16,1-1 6-16,0-2 0 16,3 1 11-16,15 1-9 15,0-1-2-15,0 2 1 16,-3 2 4-16,-7 1-5 15,-8 5 0-15,0 4 1 16,-14 2 2-16,-16 1-3 16,-5-1 18-16,-2 0 10 15,3-4-26-15,4-5 0 16,5 0-2-16,7-5-47 16,7-7-115-16,7-1-303 0</inkml:trace>
  <inkml:trace contextRef="#ctx0" brushRef="#br0" timeOffset="347786.5021">16619 2914 466 0,'0'0'101'0,"0"0"-30"15,0 0 60-15,-105 28-25 0,68-15-32 16,-6 0-10-16,-5 4-45 16,-7 3 30-16,-6 0-1 15,-2 3-20-15,0-4-2 16,7 1 5-16,5-3-15 15,14-3 8-15,10-4-23 16,12-3 4-16,6-1-4 16,8-3 5-16,1-2-12 15,0 0-23-15,5-1-72 16,12 0-92-16,5 0-199 16</inkml:trace>
  <inkml:trace contextRef="#ctx0" brushRef="#br0" timeOffset="348382.5045">16262 3271 741 0,'0'0'70'0,"0"0"-18"16,0 0 55-16,0 0-51 15,0 0-36-15,0 0 12 16,21 36-15-16,-11-20 2 16,0-1-18-16,2-3 23 15,1-4-24-15,1-4 4 0,0-4 5 16,0 0-9-16,2-5 12 15,-2-9-7-15,0-2-2 16,-2 1-3-16,-1 0 0 16,-1 4-4-16,-5 5 4 15,-1 3 0-15,-1 3 5 16,-3 0-5-16,2 0-1 16,-1 5 1-16,1 9 5 15,1 4 4-15,-1 2 33 16,0 1-24-16,1-2-2 15,-2-2-16-15,-1-7 10 16,2-1-16-16,-1-3 6 16,4-5-72-16,4-1-105 15,3-3-169-15</inkml:trace>
  <inkml:trace contextRef="#ctx0" brushRef="#br0" timeOffset="348717.3432">16713 3209 704 0,'0'0'99'0,"0"0"-48"16,0 0 37-16,0 0 37 0,0 0-78 16,0 0-22-16,-66 39-10 15,65-29-11-15,1 0 6 16,0-1-9-16,1 2-1 15,12-2 2-15,4 1 4 16,2 2-3-16,-2 0 7 16,-4 2-10-16,-2 2 2 15,-6 0 6-15,-5-2-5 16,0 1-3-16,-8 1 14 16,-12-1 4-16,-4 1 8 15,2-3-25-15,-2-4 4 16,2-3-5-16,-1-6-76 15,-2 0-236-15</inkml:trace>
  <inkml:trace contextRef="#ctx0" brushRef="#br0" timeOffset="352237.0407">15361 1680 116 0,'0'0'179'0,"0"0"-143"0,0 0-21 16,0 0 80-1,0 0 16-15,0 0-67 0,-39 0-25 16,39 0-13-16,0 0 29 16,0 0 6-16,11-1 8 15,14-7 17-15,16-5-10 16,9-3-34-16,10 1-19 15,7 5-3-15,0 6-96 16,-4 4-31-16,-11 7-171 16</inkml:trace>
  <inkml:trace contextRef="#ctx0" brushRef="#br0" timeOffset="352830.0078">16290 3439 539 0,'0'0'100'0,"0"0"-51"0,0 0 64 16,0 0 14-16,0 0-108 15,0 0 1-15,66-33-9 16,-28 16 0-16,8-1 2 16,5-3-11-16,2 1 0 15,4 0 0-15,-5 4-2 16,-7 2-133-16,-15 0-110 15</inkml:trace>
  <inkml:trace contextRef="#ctx0" brushRef="#br0" timeOffset="353433.8214">17220 3280 151 0,'0'0'446'16,"0"0"-427"-16,0 0 15 15,0 0 33-15,-82 14 32 16,59-2-22-16,6-1-35 16,8 0-2-16,4-1-29 0,5-3-10 15,0 3-2-15,0-4 11 16,12 0-8-16,4 2 1 16,4-2 4-16,1 2-2 15,1-1 0-15,-2 2 1 16,-4-1-6-16,-5 4 2 15,-8 2-2-15,-3 1 2 16,0 4 5-16,-13 0-2 16,-4 2-1-16,-3 3-3 15,-2-2 21-15,-5 1-19 16,-1 0 14-16,1-2-17 16,4-5-7-16,4-9-124 0,8-7-174 15</inkml:trace>
  <inkml:trace contextRef="#ctx0" brushRef="#br0" timeOffset="354569.381">18837 1194 480 0,'0'0'90'15,"0"0"-63"-15,0 0 33 16,0 0 95-16,0 0-29 15,0 0-25-15,9-37-51 16,-14 37-46-16,-8 0 14 0,-5 3-11 16,-6 9 7-1,0 1 1-15,0 1-4 0,6 0-4 16,2-1-7-16,7 1 4 16,6 1-4-16,3-1 0 15,0 2 1-15,3 1-7 16,14 3 10-16,2 0-4 15,5 1 4-15,-2 1-1 16,-4-2-3-16,-3 1 0 16,-6-1 0-16,-6-1-3 15,-3 1 5-15,0-1-2 16,-9 0 1-16,-9-3 1 0,0 0-4 16,-1-1-31-1,1-1-70-15,0 0-142 0,-1-6-171 16</inkml:trace>
  <inkml:trace contextRef="#ctx0" brushRef="#br0" timeOffset="354823.2016">18500 1730 273 0,'0'0'442'16,"0"0"-424"-16,0 0-2 15,0 0 70-15,0 0 19 16,0 0-44-16,70 0-10 16,-25 0-6-16,8-4-35 0,5-5 16 15,7 2-9-15,0 2-4 16,1-1-13-16,-6 2 3 16,-10 4-3-16,-12 0-65 15,-15 0-119-15,-18 0-111 16,-5 4-276-16</inkml:trace>
  <inkml:trace contextRef="#ctx0" brushRef="#br0" timeOffset="355310.9229">18629 2019 407 0,'0'0'348'15,"0"0"-340"-15,0 0 0 16,0 0 66-16,0 0 7 16,0 0-20-16,97 7-52 15,-80 1 23-15,-4 2-19 16,-5 3-8-16,-7 2-4 15,-1-2 5-15,0 1-4 16,-12 0-2-16,-7-1-3 16,-2-4-8-16,1 1-40 15,3-6-48-15,3-2-5 0,4-2-14 16,7 0-59-16,3-9 45 16,0-1 132-16,0 4 24 15,9 1 19-15,3 2 5 16,0 1 45-16,1 2-11 15,1 0-14-15,2 0 19 16,-1 3-17-16,3 9 2 16,-2 0-5-16,4 0-48 15,-1 4 10-15,-1-3-21 16,1-1 0-16,-1-1-1 0,-3-5-7 16,3-4-68-1,-2-2-205-15,1-2-452 0</inkml:trace>
  <inkml:trace contextRef="#ctx0" brushRef="#br0" timeOffset="355832.7072">19102 2014 555 0,'0'0'110'0,"0"0"-39"16,0 0 37-16,0 0 5 16,0 0-52-16,0 0-53 15,46-9 0-15,-23 9-1 16,-4 0-3-16,-2 0-3 15,-4 0-1-15,-4 2 0 16,-5 8 6-16,-4-1 1 16,0 4-8-16,-5-1 1 15,-10 0 0-15,0 2 21 16,3-4-18-16,4-2 0 16,4-2-1-16,4-1 6 0,0 0-8 15,0-1 2-15,1 2 4 16,11 1-6-16,3 0 0 15,-1 0 0-15,-4 2 1 16,-3 0 4-16,-4 3-3 16,-3 4-2-16,0 3 0 15,-3 1-9-15,-10-1 18 16,-3 1-9-16,-2-1 23 16,-1-4-11-16,-1-1-12 15,-1-1 0-15,0-2-7 16,2-1 7-16,-4-6-264 15</inkml:trace>
  <inkml:trace contextRef="#ctx0" brushRef="#br0" timeOffset="442168.3657">24761 4010 211 0,'0'0'69'0,"0"0"8"16,0 0-7-16,0 0 38 15,0 0-34-15,0 0-4 16,0 0 9-16,0 0-31 15,-11-23 28-15,9 20-41 16,1 3 15-16,1 0 1 16,0 0-23-16,0 0-9 15,0 0-10-15,0 0 4 16,0 0-12-16,0 0-1 16,6 11 0-16,7 2 1 15,2 2-1-15,1 1 0 0,-1 4 4 16,3-1 7-1,-3 2-6-15,3 1-1 0,-1 3 1 16,-1 0 27-16,0 3-29 16,-3 2 11-16,1 1 7 15,-5 1-13-15,-2 6 6 16,-2 0-14-16,-1 5 1 16,-2 0 13-16,-2 3-6 15,0 2-8-15,0 3 3 16,0 5 15-16,-2 4-18 15,-10 0 0-15,-4-1 0 16,-2 2 2-16,-6 0-1 16,-4 0-1-16,-7 0 0 15,-3-3 9-15,-7 0-20 0,-4-5-5 16,-14-3-97-16,-21-9-141 16,-17-10-367-16</inkml:trace>
  <inkml:trace contextRef="#ctx0" brushRef="#br0" timeOffset="443518.7999">174 3925 353 0,'0'0'94'16,"0"0"-42"-16,0 0-2 16,0 0 31-16,0 0-19 0,0 0 0 15,0 0-5-15,-10-2-14 16,10 2 3-16,-6 3-46 16,-3 14 5-16,-6 13 0 15,0 7 3-15,-1 7 12 16,-1 7 22-16,-1 1-40 15,3 0 23-15,-1 2-22 16,7-1 2-16,1-2 15 16,5 2-17-16,3 0 7 15,0-1-8-15,8 3 8 16,7 3-5-16,12 4-5 16,3 6 0-16,7 2-4 15,12 3 8-15,6-6-4 0,8-5 7 16,10-6 1-1,3-4-8-15,12-7 0 0,-3-9 0 16,7-6-11-16,1-6 11 16,1-7-51-16,9-3-74 15,-6-6-97-15,-9-5-213 16</inkml:trace>
  <inkml:trace contextRef="#ctx0" brushRef="#br0" timeOffset="445149.8419">26648 3945 285 0,'0'0'68'15,"0"0"-25"-15,0 0 8 16,0 0 11-16,0 0-1 16,0 0 29-16,3-7-78 0,-3 7-3 15,0 0 35-15,0 0-33 16,0 0 50-16,0 0-42 16,0 1-18-16,-1 8 66 15,-10-1-24-15,-1 6-8 16,0 0 16-16,-1 1-43 15,3 3 19-15,-4 2-21 16,1 2 15-16,-2 6 5 16,-2-1-24-16,2 5 11 15,-2 0-1-15,-3 2 3 16,1 1-1-16,-4 3-14 16,3 0 11-16,1 2-8 15,5 0-2-15,2-1-1 0,6-1 8 16,0-1 8-16,6 1-16 15,0 0 0-15,0 11 6 16,0 0-13-16,0 6 12 16,0-2-5-16,6-2 15 15,-2-3 4-15,1 1-19 16,1-3 0-16,1 3 6 16,3 1-18-16,1-1 12 15,4 1 0-15,1-3 9 16,5-5-1-16,3-2-8 15,6-4 0-15,4-3 3 16,8-3-8-16,4-7 6 0,4-4-1 16,2-4 0-16,1-4-35 15,-2-2-88-15,-8-5-208 16</inkml:trace>
  <inkml:trace contextRef="#ctx0" brushRef="#br0" timeOffset="446716.1048">11231 5318 338 0,'0'0'108'0,"0"0"29"16,0 0 38-16,0 0 6 15,0 0-83-15,0 0-51 16,0 0 29-16,-7-19-24 16,8 19-40-16,16 0-3 15,11 6 6-15,8 11-15 16,7 7 0-16,2 8 7 16,4 4-6-16,0 5-1 15,1 7 0-15,-4 6 8 16,-6 4 11-16,-7 2-14 15,-6 6-5-15,-7 6 5 16,-9 6-21-16,-3 2 16 0,-8-1 0 16,0-4-4-1,-8-1 16-15,-14-4-12 0,-7-3 0 16,-8-3 2-16,-8-7-14 16,-12-5 12-16,-10-5 0 15,-10-5-16-15,-11-2 11 16,-5-4-42-16,-5-3-49 15,-8-13-223-15</inkml:trace>
  <inkml:trace contextRef="#ctx0" brushRef="#br0" timeOffset="458416.5386">11603 8479 515 0,'0'0'33'0,"0"0"-7"15,0 0 10-15,0 0 42 16,0 0-29-16,0 0 12 15,0 0 0-15,62 18-5 16,-30-18-35-16,1 0 17 16,2 0-25-16,1 0-11 15,-5 0 13-15,-6 0-4 16,-6 0-11-16,-9 0 0 16,-6 0 13-16,-4 0-15 15,0 0 2-15,0 0 0 16,-13 0 7-16,-11 0-2 0,-3 0-5 15,-4 0 0 1,-6 0 10-16,-2 0-11 0,0 0 1 16,-1 6 0-16,6-1 0 15,7 1 7-15,10-4-5 16,11-1 18-16,3-1-9 16,3 0 20-16,0 0-31 15,0 0 0-15,6 1 3 16,8 2-3-16,5 0 1 15,-1-1 0-15,3 0 14 16,-2-2-5-16,1 0-10 16,2 0 2-16,-1 0-7 15,1 0 5-15,1 0-28 16,-1 0-80-16,-1-7-176 0,-9 0-236 16</inkml:trace>
  <inkml:trace contextRef="#ctx0" brushRef="#br0" timeOffset="478717.5554">11758 7725 302 0,'0'0'76'15,"0"0"24"-15,0 0 3 16,0 0 10-16,0 0-6 15,0 0-51-15,0 0-1 16,0 0-9-16,-17-21-14 16,13 20 12-16,1 0-32 0,-3 1 16 15,0 0-7-15,-2 0-18 16,-1 0 6-16,-1 0-9 16,-2 0 0-16,3 5 20 15,-3 6-20-15,0-2 0 16,-1 4 7-16,1-1-6 15,-3 0 1-15,5 1 3 16,-1-4-3-16,1 1 7 16,4 1-9-16,1-1 0 15,1 0-1-15,-1-1 10 16,4 1-5-16,-2 2-4 16,0 2 1-16,-1 1 1 15,-1 4-2-15,-1 0 0 16,0 1-1-16,0-1 14 0,-3-2-10 15,3 0-3-15,2 0 1 16,1-1 14-16,0 0-12 16,0 1-2-16,1 0 10 15,2-3 0-15,0 6-19 16,0 0 12-16,0 1-4 16,0 2 7-16,0 2-3 15,0-1 7-15,0 1-11 16,3-2 3-16,2-2-9 15,1-1 6-15,0-4 0 16,1 2 13-16,-1-4-12 16,0-1 4-16,2 1-5 15,-2-1-2-15,4-1 2 16,-4-1 0-16,1 0 3 0,1-2-6 16,1-1 9-16,0-2-6 15,0 0 0-15,4-2 2 16,-1-1-3-16,3 0 1 15,3-3 0-15,1 0-1 16,2 0 8-16,2 0-7 16,-1-6 0-16,3-2 2 15,3-3-9-15,2-1 7 16,-3-1 0-16,1-1 9 16,-8 2-9-16,-4-4 0 15,-4 2-3-15,1-2 12 0,0 1-14 16,-3-3 5-16,2 1 0 15,-3-3-1-15,2-1 13 16,3-1-12-16,-2 2 0 16,0-4-1-16,-1 3-6 15,-1-1 7-15,-1 1 0 16,-2-2 0-16,-2 1 9 16,-1 2-9-16,-2 0 0 15,1 2 0-15,3-2-14 16,-3 0 18-16,-2 2-4 15,2 0 0-15,-1-1 12 16,-1 1-16-16,1-1 4 16,-2 4 0-16,0-2 2 0,0 2-1 15,0 1 3 1,0-1 6-16,0 4 4 0,0-2-14 16,0 3 0-16,-3-2 3 15,-3-1-10-15,-3 0 7 16,1 1 0-16,-1-3-1 15,-1 1 18-15,1 2-17 16,-3-1 0-16,3 4 1 16,0 0-4-16,2 2 3 15,-1 0 0-15,1 4 4 16,-2 0 4-16,1 0-14 16,-2 3 6-16,-2 0 0 15,0 0-4-15,-3 0 4 16,5-2 0-16,-2 2 2 0,-3 0-2 15,1 0 0-15,-2 0-1 16,1 0 2-16,-4 0-9 16,1 2 8-16,1 2 0 15,3 4-9-15,0-3 15 16,2 2-6-16,3 2 0 16,-1 1-16-16,-2 1 12 15,0 0-24-15,4 1-9 16,1 3-5-16,0-3-86 15,2 3-45-15,1-2-114 16</inkml:trace>
  <inkml:trace contextRef="#ctx0" brushRef="#br0" timeOffset="480316.3876">16110 7539 305 0,'0'0'151'0,"0"0"-94"16,0 0 40-16,0 0-7 15,0 0-18-15,0 0-15 16,-9-14-40-16,0 14 7 16,-1 0-10-16,-2 0 10 15,-2 2 13-15,-3 2-35 16,0 4 14-16,-5-1 2 16,-2 3-7-16,1 1-11 15,-5 1 0-15,1 2 9 0,0 0 6 16,2-1 28-1,3 1-38-15,1 0 0 0,1 0 2 16,1 3-3-16,3 2-4 16,-1-2 2-16,2 5 3 15,4-1 1-15,0 3-4 16,5 1 9-16,3 1-6 16,1 4-5-16,2-4 0 15,0 2 9-15,0 2-17 16,0 2 10-16,0 4-2 15,5 3 7-15,-1 2 2 16,6-1-9-16,1-5 0 16,0-1 4-16,1-5-7 15,3-2 5-15,0-2-2 16,4-3 0-16,2-2 6 0,-2-3-13 16,4-3 6-16,-1-3 1 15,0-4 7-15,-1-5-7 16,2-2 0-16,0 0 2 15,3-10-2-15,-2-6 0 16,3-1 0-16,-2-1 13 16,-3-2-27-16,-2-1 25 15,-1-1-11-15,-3 0 0 16,-4 0 7-16,1-2-7 16,-5-4 0-16,0-1 1 15,-1 0-3-15,1-4 2 16,0 2 0-16,0 1 0 0,-3-1 11 15,1 3-12-15,-3-2 1 16,-1 0 0-16,0 0 12 16,-1 0-9-16,-1 2 4 15,0 1 1-15,0 4 3 16,0-2-8-16,-8 1-3 16,-3 3 4-16,-5-1 8 15,1 5-9-15,-3 2-1 16,0 3 4-16,-1 2 3 15,2 3-1-15,1 3-8 16,2 1 1-16,1 3 3 16,-2 0-4-16,0 0 0 15,-2 0 0-15,-2 7-1 0,2 1-11 16,-2 4-27-16,2 1-17 16,5 3-71-16,0-4-122 15,6 0-100-15</inkml:trace>
  <inkml:trace contextRef="#ctx0" brushRef="#br0" timeOffset="481549.6945">20528 7631 495 0,'0'0'41'0,"0"0"9"0,0 0 27 16,0 0 24-16,-85-2-48 16,73 2-52-16,-1 7 15 15,-2 5-10-15,-3 4-1 16,-4 2 5-16,-5 4 3 15,-3 3 7-15,0 4-5 16,2 3-9-16,3-1 17 16,5 5-16-16,2-3-4 15,3 2 25-15,8 1-20 16,1 1-2-16,6 4 0 16,0 2 1-16,0 3 4 15,3-4-11-15,12-1 0 0,4-5 9 16,3-1 4-1,5-4-12-15,3-2-1 0,1-3 0 16,1-4 3-16,4-5-3 16,0-2 0-16,2-7 1 15,2-5 6-15,1-3-7 16,0 0 0-16,0-9 3 16,-4-9 2-16,-4-5-5 15,-3-4 0-15,-8-4-4 16,-3-4 17-16,-7-6-21 15,-6-4 8-15,-3-5 0 16,-1-3-8-16,0 1 12 16,-2 2-4-16,0 4 0 15,0 1 0-15,-5 7 0 16,-9-2 0-16,-3 5 1 0,-9 1-6 16,-2 2 10-16,-2 5-1 15,-4-1 0-15,-1 3 2 16,1 3 5-16,1 3-11 15,2 6 10-15,-2 5-2 16,3 3-3-16,-3 5-3 16,-1 0 1-16,0 0 11 15,0 10-14-15,-1 5 0 16,4 6-22-16,0 5-5 16,-2 3-121-16,-3 3-153 0</inkml:trace>
  <inkml:trace contextRef="#ctx0" brushRef="#br0" timeOffset="482983.0107">12599 8482 347 0,'0'0'99'0,"0"0"-52"0,0 0 14 16,0 0 40-16,0 0 1 15,0 0-24-15,-9-40-2 16,9 40-44-16,0 0-23 16,0 0-2-16,1 15 2 15,12 1 19-15,1 3 14 16,3 0-22-16,2 1 0 15,3-6-13-15,0-2-2 16,1 1 16-16,1-7-20 16,-2-3-1-16,-2-3 6 15,-2 0 4-15,-3-3-10 16,-2-8 2-16,-5-1 10 0,-1-1-6 16,-2 1-6-16,0 0 0 15,0 0-2-15,-1 5 6 16,1-3-3-16,-2 5-1 15,6 4-63-15,1-1-61 16,1 1-169-16</inkml:trace>
  <inkml:trace contextRef="#ctx0" brushRef="#br0" timeOffset="484166.0486">16674 8431 193 0,'0'0'0'0,"0"0"-4"0,0 0 4 16,0 0 25-16,0 0 6 16,0 0 10-16,-20-26 22 15,20 23 12-15,-1 1 0 16,-1 0-12-16,2 1 26 15,0 1-29-15,0 0-6 16,0 0-10-16,0 0-43 16,0 6 70-16,2 5-17 0,7 3-31 15,2 3 29-15,3 3-25 16,1 1-9-16,3-1 3 16,0 0-17-16,5-6 18 15,0 0-22-15,4-4 0 16,1-4 21-16,1-4-19 15,1-2 1-15,-1 0 0 16,1-5 0-16,-6-6-3 16,2-2 0-16,-1 1 5 15,0-2-14-15,2 4-40 16,1 3-50-16,1 2-81 16,-3 0-136-16</inkml:trace>
  <inkml:trace contextRef="#ctx0" brushRef="#br0" timeOffset="485168.155">21164 8417 54 0,'0'0'362'0,"0"0"-297"15,0 0 40-15,0 0 27 16,0 0-50-16,0 0-7 16,-14-24-29-16,14 24-39 15,0 0-3-15,0 0 18 16,0 7 2-16,0 5 24 16,6 4-22-16,3 1 13 15,3 3-7-15,2-2-26 16,5-1-4-16,2 1-1 15,6 0 19-15,6-3-16 16,4-4-4-16,3-2 2 16,0-4 3-16,-1-4-3 15,-3-1-4-15,-6 0-19 16,-9 0-89-16,-5 0-63 0,-12-3-157 16</inkml:trace>
  <inkml:trace contextRef="#ctx0" brushRef="#br0" timeOffset="488334.6477">23476 6026 611 0,'0'0'95'15,"0"0"-38"-15,0 0 40 16,0 0-36-16,0 0-51 16,0 0 46-16,0 0-23 15,-9 77 16-15,13-38-16 0,2 7-26 16,0 0 20-16,-2 2 4 15,-1-3-27-15,2-5 39 16,0-7-42-16,-1-8 0 16,-2-8 0-16,-1-9 16 15,-1-5-17-15,0-3 10 16,0 0-9-16,0-8 45 16,0-14-41-16,-7-6 1 15,0-3-6-15,0-7 10 16,0-5-16-16,2-3 6 15,-1-3-5-15,2 2-8 16,1 2 18-16,3 4-5 16,0 6 0-16,0 5 10 15,0 6-13-15,1 4 3 0,10 5 0 16,2 4-8-16,-1 2 12 16,4 8-4-16,4 1 0 15,-1 0 8-15,5 10-11 16,-1 11 3-16,-3 2-2 15,-2 5-8-15,-3 4 20 16,-2 3 0-16,-4 2-4 16,-4 7-4-16,-3-2 18 15,-2 1-20-15,0-2 1 16,0-5-13-16,-2-4 25 16,-1-3-13-16,1-6 0 15,2-5-9-15,0-3-24 16,0-9-61-16,-3-3-107 0,-6-3-130 15</inkml:trace>
  <inkml:trace contextRef="#ctx0" brushRef="#br0" timeOffset="488515.906">23443 6240 704 0,'0'0'67'0,"0"0"-54"16,0 0 30-16,0 0-25 16,89-23-2-16,-43 13-16 0,1-2-191 15,-4-1-232-15</inkml:trace>
  <inkml:trace contextRef="#ctx0" brushRef="#br0" timeOffset="490050.0568">22756 6024 475 0,'0'0'83'0,"0"0"-61"0,0 0 2 16,0 0 81-16,0 0-2 15,-3 72-27-15,3-40-21 16,0 5-25-16,5 3 22 15,-2 1 2-15,2-2-53 16,-1-5 46-16,-1-5-41 16,-1-7 6-16,-1-7-11 15,-1-6-1-15,0-7 0 16,0-2 35-16,0 0-11 16,-10-15 8-16,-5-8-32 0,0-4 10 15,-4-7-26-15,2-2 16 16,-1-5 0-16,3-5-15 15,2 1 16-15,7 2-1 16,3 0 0-16,3 7 2 16,0 7-21-16,12 5 24 15,9 11-5-15,1 1 0 16,2 10-2-16,-2 2 2 16,1 0 0-16,-6 10 2 15,0 9-10-15,-4 3 8 16,-7 4 0-16,-4 3-4 15,-2 0 17-15,-5 2-13 16,-14-1 0-16,-2-1 2 16,2 0-22-16,1-7 27 0,4-4-7 15,6-5 0-15,8-6-37 16,0-7-71-16,8 0-201 16,10-17-331-16</inkml:trace>
  <inkml:trace contextRef="#ctx0" brushRef="#br0" timeOffset="490382.79">23019 5822 500 0,'0'0'55'0,"0"0"1"16,0 0 113-16,-71 78-68 16,47-44-30-16,0 0 27 15,6 5-74-15,-1 4 28 16,5 3-3-16,2 3-34 16,6 2 39-16,6 2-39 15,0 2-1-15,2 1-5 16,19-3 7-16,7-2-16 15,8-4 0-15,13-9 6 16,10-2-25-16,13-9-18 0,5-7-78 16,1-9-73-16,-6-8-290 15</inkml:trace>
  <inkml:trace contextRef="#ctx0" brushRef="#br0" timeOffset="491137.1817">24036 5953 565 0,'0'0'45'0,"0"0"15"0,0 0 114 16,-41 86-68-16,29-50-28 16,1 7-26-16,0 5-10 15,0 6 52-15,0 3-55 16,0-3-4-16,0-3-2 16,2-3-31-16,-1-4 19 15,1-3-21-15,1-5 3 16,0-3-1-16,2-8 2 15,2-3-4-15,1-7 5 16,3-5-5-16,-1-4-4 0,1-6-30 16,-2 0-56-16,2-2 9 15,0-15-305-15</inkml:trace>
  <inkml:trace contextRef="#ctx0" brushRef="#br0" timeOffset="491799.6491">24154 6461 595 0,'0'0'64'0,"0"0"75"16,0 0-13-16,0 0-66 15,0 0-25-15,0 0-21 16,0 39 35-16,0-19-4 15,0 2-30-15,3 1 32 16,0 2-25-16,2-3-9 16,-2-2 7-16,-2-4-14 0,2-6-1 15,-1-3-2-15,-1-4 2 16,1-3-5-16,0 0 0 16,-2-15 10-16,0-9-19 15,0-4 9-15,0-5-23 16,0-1-4-16,0 0-45 15,0-2 66-15,0 5-9 16,0 2 1-16,0 9 10 16,0 3 8-16,0 3 0 15,0 7-4-15,0-1 1 16,0 4 21-16,0 1-2 16,0 2-10-16,0 1 33 15,0 0-30-15,0-2 6 0,8 2-3 16,4 0-14-16,3 0 26 15,3 0-28-15,4-1 2 16,3 1 3-16,2-1 10 16,2-1-15-16,-5 2 0 15,-2 0-15-15,-3-3-10 16,-4 3-84-16,-3 0-107 16,-7 0-123-16</inkml:trace>
  <inkml:trace contextRef="#ctx0" brushRef="#br0" timeOffset="491939.0591">24339 6511 64 0,'0'0'0'0</inkml:trace>
  <inkml:trace contextRef="#ctx0" brushRef="#br0" timeOffset="492116.8361">24305 6641 454 0,'0'0'72'0,"0"0"81"16,0 0 7-16,0 0-86 0,0 0-59 15,101-6-13-15,-68 2-2 16,-3-1-71-16,-3 0-194 16</inkml:trace>
  <inkml:trace contextRef="#ctx0" brushRef="#br0" timeOffset="492798.33">24656 6821 434 0,'0'0'275'15,"0"0"-243"-15,0 0 77 16,0 0 44-16,0 0-25 0,0 0-77 16,4-1 4-16,8-7-24 15,-3-4-28-15,-2 0 9 16,2 1-12-16,-1 0-16 16,-1 2 4-16,-1 1-11 15,-1 2-3-15,-1 3 11 16,-4 1-20-16,0 1 33 15,1 1 1-15,-1 0-17 16,0 0 13-16,0 0-28 16,0 0 33-16,0 1-9 15,0 4 18-15,0 1-18 16,2-1-22-16,4 1-72 16,2-3-64-16,-1-2-129 15</inkml:trace>
  <inkml:trace contextRef="#ctx0" brushRef="#br0" timeOffset="493285.6347">24250 6513 137 0,'0'0'405'16,"0"0"-301"-16,0 0 22 15,0 0-2-15,0 0-13 0,0 0-70 16,0 0-14-16,-24-2 29 15,24 2-37-15,0 0-4 16,9 0 25-16,10 0-33 16,6-3 15-16,2-2-22 15,0 2-12-15,0-1-26 16,-1 1-115-16,-3-2-207 16</inkml:trace>
  <inkml:trace contextRef="#ctx0" brushRef="#br0" timeOffset="493983.0363">24885 5928 492 0,'0'0'157'0,"0"0"-110"16,0 0 15-16,0 0 63 15,0 0-41-15,0 0-21 16,69 33-32-16,-52-10 3 16,0 7 23-16,-1 4-31 15,-4 0 15-15,-1 8-21 16,-4 2-18-16,-4 4 36 16,-3-1-33-16,0-1-1 15,0-2-8-15,-3-3 5 0,-8-5-1 16,0 0 0-16,0-6-24 15,0-3-65-15,0-5-109 16,-2-4-335-16</inkml:trace>
  <inkml:trace contextRef="#ctx0" brushRef="#br0" timeOffset="494583.1263">24566 6880 780 0,'0'0'120'15,"0"0"-5"-15,0 0 13 16,0 0-72-16,0 0-10 0,0 0-37 15,0 0-6-15,80-84 21 16,-64 67-19-16,-3 1-2 16,-6 0 2-16,-1-2 10 15,-3 2-15-15,-1-1 0 16,-1 3 0-16,-1-1-5 16,0 2 17-16,0 4-10 15,0 2-2-15,0 4 4 16,0 3-15-16,0 0-10 15,-7 1 21-15,-4 16 14 16,-2 7-14-16,4 3 0 16,4 1 8-16,4-3 15 0,1-3-16 15,0-5-7-15,0-3 7 16,12-4-8-16,4-5 1 16,5-2 0-16,3-3-1 15,6 0-31-15,4 0-92 16,2-13-412-16</inkml:trace>
  <inkml:trace contextRef="#ctx0" brushRef="#br0" timeOffset="496799.094">22136 6220 531 0,'0'0'166'0,"0"0"-62"0,0 0-15 16,0 0-9-16,0 0-36 15,0 0-40-15,0 0 24 16,-4 72-2-16,4-40-12 16,0 2 32-16,0 3-31 15,4-2 9-15,1-1 0 16,-4-3-23-16,1-6 13 16,0-3-14-16,-2-6 2 15,0-9 12-15,0-1-13 16,0-4 5-16,0-2-2 15,0 0 5-15,0-3 6 16,-2-11-15-16,-4-6 0 16,3-5-4-16,-2-3 4 0,4-6-2 15,-1-4-3-15,2 1 10 16,0-4-15-16,0 0 9 16,0-2 1-16,0 2-5 15,6 7 16-15,3 5-10 16,3 7-1-16,-3 8 4 15,0 4-2-15,1 4-2 16,-2 2 0-16,-2 4-10 16,4 0 24-16,-2 0-16 15,4 4 2-15,1 10 0 16,-3 6-4-16,0 1 8 16,-4 5-4-16,-1 2 21 0,-2 2-19 15,-1 4 16-15,-2-3-5 16,0 0-9-16,0 1 15 15,0-6-19-15,0-3 0 16,-3-4 3-16,0-5 8 16,-1-4-11-16,2-3 0 15,2-4-11-15,-1-1 9 16,-2 0-66-16,-2-2-45 16,-3 0-95-16,-5 0-320 15</inkml:trace>
  <inkml:trace contextRef="#ctx0" brushRef="#br0" timeOffset="497832.8667">22044 6289 437 0,'0'0'88'0,"0"0"50"16,0 0-24-16,0 0-20 16,0 0-27-16,0 0-62 15,0 0 14-15,-11 32 35 0,11-7-27 16,0 1 21 0,0 4-11-16,6 1-15 0,2 0 25 15,2 0-24-15,-3-3-15 16,0-2 3-16,-3 0-2 15,2-4 6-15,-2-4-15 16,-1-7 0-16,-1-3-2 16,-1-6 10-16,1-2-3 15,-2 0 1-15,0 0-5 16,0-5 31-16,0-12-31 16,0-5 0-16,0-2-1 15,0-5 8-15,0-5-8 16,0-2 0-16,0-8-6 15,0 3 6-15,0-2 0 16,0-1-4-16,1 6-4 0,7 1 13 16,1 6-5-1,4 6 0-15,2 4-3 0,3 7 0 16,1 3 3-16,-2 4 0 16,2 4-1-16,-1 3-5 15,1 0 6-15,4 0 0 16,-4 10 8-16,1 3-15 15,-3 8 7-15,-3 1 0 16,-5 4-1-16,-7-3-1 16,-2 3 2-16,-2-2 0 15,-15-2 19-15,-5 0-23 16,-2-5 4-16,1 0 0 0,0-3-8 16,2-2 6-1,0 1 2-15,5-2 0 0,0-3-32 16,0 0-119-16,3-7-294 15</inkml:trace>
  <inkml:trace contextRef="#ctx0" brushRef="#br0" timeOffset="517746.8941">2613 17997 489 0,'0'0'222'16,"0"0"-166"-16,0 0 101 15,0 0-46-15,0 0-73 16,0 0-20-16,0 0-6 16,0 0-12-16,0 0 0 15,3-3 3-15,15 3 7 0,-2-3 1 16,5 1-11-16,1 0 15 15,1-1-14-15,-1-1 0 16,-1 3-1-16,-4-2-2 16,-3 1-8-16,-6 2 11 15,-2-2-2-15,-6 2-6 16,0 0-9-16,0 0 10 16,0 0 3-16,-3 0 2 15,-11 0-2-15,-5 0 6 16,-3 0 3-16,-4 0-6 15,2 0 2-15,-4 2 4 16,7 1-6-16,-1 1 0 16,5 1 2-16,5-1-2 0,4-3 0 15,3 2 13 1,5-3-13-16,0 0 7 0,0 0-7 16,0 0 2-16,0 0-8 15,0 0 5-15,0 0-6 16,6 0 7-16,10 0 8 15,4 0 8-15,7 0-16 16,4 0 0-16,2 0-56 16,-1-5-317-16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15T06:37:49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7857 4126 331 0,'0'0'43'0,"0"0"-9"15,0 0-3-15,0 0 44 16,0 0 14-16,0 0-48 16,0 0 21-16,0 0 0 15,5-61-26-15,-5 61-11 16,0 14-25-16,0 19 0 16,1 15 16-16,2 13 8 15,0 9-1-15,3 5 22 16,3 2-37-16,0 4 34 15,0-1-27-15,1-1 3 16,1-5 6-16,-2-10-24 16,6-10 3-16,-5-12 8 0,2-9-8 15,-6-9 2-15,0-9-5 16,0-6 0-16,-1-4 6 16,-2-5-6-16,0 0-5 15,1 2-50-15,-1-2-50 16,0 0-52-16,0 0-127 15</inkml:trace>
  <inkml:trace contextRef="#ctx0" brushRef="#br0" timeOffset="3619.3392">23182 3895 384 0,'0'0'75'0,"0"0"-7"15,0 0-66-15,0 0 11 16,0 0-4-16,0 0 26 15,-18 105 28-15,15-46-39 16,0 6 25-16,-3 8 1 16,-1 10-14-16,-2 1 36 15,-1 1-17-15,-1-1-30 16,2-6 21-16,1-1-37 16,1-8 13-16,-2-10-5 15,1-12-10-15,2-10 8 16,2-12-13-16,1-8 0 15,1-9 1-15,2-7 1 16,0-1 6-16,0 0 46 0,0-14-14 16,0-14-25-16,0-10-17 15,0-6 5-15,0-6-10 16,3-10 5-16,2-3 0 16,-1-4-1-16,2 0-37 15,1 0 20-15,3 2 0 16,-3-1-20-16,2 6 34 15,1 3-20-15,0 5 21 16,-3 9 3-16,3 7-2 16,-5 7 0-16,-4 9 2 15,2 8 0-15,-3 7-4 16,0 3 3-16,0 2 1 0,0 11 0 16,0 24-12-1,0 20 10-15,0 21 2 0,0 20 0 16,-4 9 28-16,-8 17-18 15,-3 4 6-15,-6 1 13 16,-2-2-24-16,0-13 22 16,-1-12-27-16,6-8 5 15,6-14-10-15,5-13 8 16,3-9-3-16,4-7 0 16,0-10-54-16,0-8-46 15,7-14-197-15,-1-15-268 16</inkml:trace>
  <inkml:trace contextRef="#ctx0" brushRef="#br0" timeOffset="4902.8468">12814 3664 696 0,'0'0'102'0,"0"0"-80"15,0 0-13-15,0 0-9 16,0 73 89-16,4-36-44 15,5 5 4-15,-1-5-23 16,1-1 4-16,1-7-1 0,-1-6-10 16,0-5 4-16,-3-7-4 15,-1-6-4-15,0-4 16 16,4-1-9-16,5-3 15 16,8-15 0-16,8-7-34 15,7-6 10-15,11-5-13 16,8-10 0-16,12-4-20 15,11-12-127-15,9-8-221 16</inkml:trace>
  <inkml:trace contextRef="#ctx0" brushRef="#br0" timeOffset="12826.2451">1852 6956 369 0,'0'0'25'0,"0"0"-25"16,0 0-2-16,0 0 2 15,0 0 17-15,0 0 6 16,93 21-14-16,-59-9 42 0,5 3-28 16,10 2-2-16,11 0-8 15,5 2 20-15,11-5 24 16,2-1-43-16,10-2-7 15,3-3 27-15,3-1-31 16,3 3 23-16,1-1-20 16,10 2-3-16,5-2 10 15,8 3-5-15,6-2-8 16,7 0 0-16,5-1 12 16,8-1-21-16,-1-3 9 15,3-1 0-15,2-1 8 16,4-3-1-16,2 0-7 15,4 0 0-15,-3 0 0 0,-3 0 0 16,-7 0-2 0,-9-8 5-16,-8 1 0 0,-3 0-3 15,-4-2 0-15,-5 3 3 16,-5-1-1-16,-7 1-2 16,-7 2 0-16,-9 1-1 15,-12 3 1-15,-9 0 2 16,-9 0 0-16,-9 0-4 15,-8 0 9-15,-8 0-10 16,-8 1 3-16,-6 4-1 16,-7-3-8-16,-6 0 9 15,-1-2-7-15,-4 2-22 16,-2-2-81-16,-2 0-47 16</inkml:trace>
  <inkml:trace contextRef="#ctx0" brushRef="#br0" timeOffset="15834.2606">32419 4788 407 0,'0'0'389'0,"0"0"-341"0,0 0-4 16,0 0 49-16,0 0-52 16,0 0 1-16,0 0-37 15,0 0 1-15,0 0-12 16,0 0 6-16,0 0 0 16,5 0 2-16,1 0 9 15,1 0 9-15,-3 0-17 16,-1-1-2-16,0-3 26 15,-3 1-22-15,0 3 17 16,0 0 10-16,0 0-31 16,0 0 1-16,0 0-2 0,0 0 0 15,0 2-6-15,0 11 6 16,0 1-108-16,0-2-198 16</inkml:trace>
  <inkml:trace contextRef="#ctx0" brushRef="#br0" timeOffset="21239.0898">19423 3568 566 0,'0'0'143'0,"0"0"-129"16,0 0-5-16,-8 81 80 16,8-39-8-16,0 6-38 15,0 1 16-15,0 0-29 16,6-4 0-16,0-4 11 16,-1-8-39-16,0-8 34 15,-4-7-18-15,1-9-18 16,-2-5 25-16,0-4-22 15,0 0 70-15,0-19-32 16,0-10-33-16,0-5 2 0,-3-7-10 16,-5-2 0-1,3-1 5-15,1-1-5 0,-1 4 0 16,4 4-5-16,-2 4 15 16,2 8-13-16,1 10 3 15,0 7 0-15,0 5-6 16,0 3 6-16,0-3 0 15,0 3 0-15,1 0 11 16,11 0-11-16,6-3 0 16,3 3 2-16,3-1 9 15,1-2-6-15,2 0-2 16,2-1-3-16,4 1 4 0,0-1-18 16,-3 3-18-1,-5 1-113-15,-11 0-105 0,-13 0-205 16</inkml:trace>
  <inkml:trace contextRef="#ctx0" brushRef="#br0" timeOffset="21458.4788">19420 3846 422 0,'0'0'73'15,"0"0"0"-15,0 0 65 16,0 0 58-16,0 0-56 15,0 0-81-15,94 9 5 16,-61-11-26-16,3-5-32 16,3-4 5-16,5 1-6 0,4 2-5 15,3 1 0-15,-1 2-100 16,-8 0-95-16,-6 2-318 16</inkml:trace>
  <inkml:trace contextRef="#ctx0" brushRef="#br0" timeOffset="22889.258">27140 4042 734 0,'0'0'114'0,"0"0"-25"16,0 0 56-16,0 0-66 0,0 0-3 16,0 0-62-16,11-55 21 15,8 30-35-15,2-4 0 16,-3-4 10-16,1-1-3 16,-5-1-7-16,-1 4 0 15,-5 8 15-15,-4 9-10 16,-2 8 11-16,-2 6-8 15,0 0-8-15,0 2-7 16,0 13 7-16,-5 2 7 16,1-3-1-16,2-2-1 15,2-2-4-15,0-5 1 16,0-3 1-16,11-2 5 0,8 0-2 16,8-10-4-16,4-12 20 15,1-4-31-15,-3-3 9 16,-3-2 0-16,-5-1 3 15,-5 7 4-15,-5 4-7 16,-7 14 0-16,-1 5-4 16,-3 2 1-16,0 13-18 15,0 13 21-15,-4 11 5 16,1-1 1-16,1 0 5 16,2 0-7-16,0-3-2 15,2 1 4-15,15-5-6 16,9-5-79-16,6-11-190 15,4-9-708-15</inkml:trace>
  <inkml:trace contextRef="#ctx0" brushRef="#br0" timeOffset="25421.7415">8133 5738 524 0,'0'0'39'0,"0"0"-33"15,0 0-3-15,0 0 63 16,0 0-49-16,0 0 0 16,0 0 11-16,61 33-20 15,-43-5 41-15,3 6 8 16,0 7-7-16,0 5 11 15,-6 0-47-15,-6-1 9 16,-2 3 1-16,-4 0-21 16,-3 6 14-16,0 2-11 15,-12 2-4-15,-7 0 11 16,-11-2-12-16,-13-3 4 16,-7-6-5-16,-11-2 19 0,-10-1-25 15,-7-5 6-15,-7-3 0 16,-6-1-2-16,-7 1-21 15,-8-3-30-15,-2-4-3 16,0 2-88-16,0-3-14 16,2-3-62-16</inkml:trace>
  <inkml:trace contextRef="#ctx0" brushRef="#br0" timeOffset="26537.0238">743 5735 410 0,'0'0'36'0,"0"0"47"0,0 0-65 16,0 0 45-16,-80-28 22 16,63 28-69-16,-3 0 27 15,-5 10-37-15,-4 14 6 16,-8 7-12-16,-6 13 25 15,4 11-17-15,-3 11 24 16,2 9-32-16,4 5 0 16,5 2 32-16,7-1-28 15,12 2 2-15,9 1-6 16,3-6 0-16,25-3-6 0,17-4 6 16,18-6 0-1,22-9 13-15,16-6-3 0,14-12-10 16,18-11 0-16,6-10-6 15,19-12-48-15,4-5-104 16,-12-12-232-16</inkml:trace>
  <inkml:trace contextRef="#ctx0" brushRef="#br0" timeOffset="37736.1948">8603 5623 436 0,'0'0'108'0,"0"0"-44"16,0 0-38-16,0 0 33 0,0 0 13 15,0 0-15 1,0 0-44-16,-7-23-11 0,7 29-4 15,0 17 4-15,0 14 1 16,0 9 21-16,1 10 12 16,5 14 4-16,-2 4 3 15,1 6-10-15,-2-5 12 16,0-2-34-16,0-3 12 16,0-5-1-16,0-4-13 15,2-6-10-15,-2-6 5 16,-1-8-4-16,1-7 6 15,0-3-4-15,-1-9-2 0,-1-5 0 16,1-5 10-16,-2-2-11 16,1-5 1-1,-1 0 0-15,0-3-1 0,0 0 1 16,0-2-1-16,0 0-8 16,0 0-86-16,0 3-62 15,0-3-108-15,-3 0-243 16</inkml:trace>
  <inkml:trace contextRef="#ctx0" brushRef="#br0" timeOffset="40765.635">14535 3882 211 0,'0'0'321'16,"0"0"-225"-16,0 0 0 15,0 0 62-15,0 0-21 16,0 0-70-16,-9-43-8 16,9 43-40-16,0 0-8 15,0 0-1-15,0 11-10 16,0 8 15-16,0 7-11 16,0 2 35-16,0-1-36 0,3 4 1 15,3-3 28-15,-3-5-30 16,2-1 3-16,-2-6-5 15,0-5 10-15,-2-5-10 16,1-5 0-16,-2-1 3 16,0 0 1-16,0-3 4 15,0-15-6-15,-5-7 9 16,-4-7-11-16,3 1 0 16,0-2 0-16,-1 3-10 15,2 3 7-15,4 8 3 16,-1 5 0-16,2 6 0 15,0 1-9-15,0 3 7 16,0 2-1-16,0 1 3 16,0 1 9-16,9 0-7 0,4 0-2 15,1 0 0-15,1 0 12 16,-2 0-12-16,5 0 0 16,-1 0 0-16,0 0-16 15,-1 0 12-15,-2 0-90 16,-5 0-15-16,-4 0-160 15,-5 7-49-15,0 4-29 16</inkml:trace>
  <inkml:trace contextRef="#ctx0" brushRef="#br0" timeOffset="40927.7047">14553 3991 338 0,'-1'7'102'16,"1"-2"-29"-16,0-2 67 15,0-3 29-15,3 0-7 0,16 0-42 16,3 0-75-16,5 0-20 15,1-5-25-15,2 3-18 16,0 2 9-16,-6 0-110 16,-3 0-117-16,-12 11-76 15</inkml:trace>
  <inkml:trace contextRef="#ctx0" brushRef="#br0" timeOffset="41531.5447">14624 4160 208 0,'0'0'400'0,"0"0"-330"0,0 0 24 15,0 0-5-15,0 0 22 16,0 0-71-16,-6 3-11 16,6 0 10-16,8-1 1 15,7 0 14-15,4-2-32 16,5 0-11-16,3 0-13 15,-1 0 2-15,2 0-134 16,-3-7-119-16,-6-7-290 16</inkml:trace>
  <inkml:trace contextRef="#ctx0" brushRef="#br0" timeOffset="41786.5932">15063 3946 141 0,'0'0'781'16,"0"0"-747"-16,0 0-13 16,0 0 12-16,0 0 52 15,0 0-38-15,0 60-35 16,0-41 26-16,0-2-38 15,0 5 0-15,6-2-7 16,4-4-67-16,-2-3-202 0</inkml:trace>
  <inkml:trace contextRef="#ctx0" brushRef="#br0" timeOffset="43170.027">28204 3852 947 0,'0'0'40'0,"0"0"-20"16,0 0-18-16,0 0 42 15,0 0-39-15,0 0 48 16,-3 65-10-16,1-40-33 15,2-3 19-15,0 1-11 0,0-6-10 16,0-3 6 0,0-4-9-16,0-6-1 0,-1-2-4 15,-1-2 10-15,2 0-8 16,-1-9 1-16,-1-8-3 16,1-10 0-16,-2 1-16 15,0-5 10-15,0-1-2 16,3-1-12-16,0 4 19 15,0 6 1-15,0 4 0 16,0 7 10-16,0 2-4 16,3 4 6-16,-2 2 16 15,-1 2-25-15,2 2 21 16,-1 0-24-16,4 0 0 16,2 0 5-16,6 0 2 15,3 5-7-15,1 0 8 0,3-1-4 16,1-1-6-16,3 0 2 15,-3-3-49-15,1 0-52 16,-6 0-127-16,-8 2-216 16</inkml:trace>
  <inkml:trace contextRef="#ctx0" brushRef="#br0" timeOffset="43459.0061">28179 3916 0 0,'0'0'478'15,"0"0"-429"-15,0 0 128 16,0 0 15-16,0 0-93 0,0 0-51 16,105 2-47-16,-78-2 12 15,-7 0-13-15,-7 2-20 16,-7 8-89-16,-6 1-79 16,0 4 79-16,-8 1 39 15,-14 0 49-15,-3-1 19 16,1 0 4-16,5-3 7 15,2 0 49-15,8-4-16 16,3-3 27-16,6 2-18 16,0-5-4-16,0 1 42 15,18-2-86-15,8-1 11 16,5 0-14-16,0 0-203 16,-1 0-158-16</inkml:trace>
  <inkml:trace contextRef="#ctx0" brushRef="#br0" timeOffset="43819.9037">28601 3976 658 0,'0'0'74'16,"0"0"-11"-16,0 0 71 15,0 0-71-15,0 0-4 16,0 0-24-16,43 24-35 16,-43-12 2-16,0-1 8 0,-9 1-2 15,-6-2 6-15,0 0 0 16,2-1-5-16,2-2 10 16,4-3-16-16,4 0 3 15,1 1-1-15,2-1 2 16,0 3 37-16,2 0-17 15,14 1 11-15,9-1-7 16,7 2-27-16,5-1 2 16,8-1-5-16,6 3-1 15,4-3-110-15,-4-5-368 16</inkml:trace>
  <inkml:trace contextRef="#ctx0" brushRef="#br0" timeOffset="51370.0704">19462 5439 104 0,'0'0'209'0,"0"0"-96"0,0 0-56 15,0 0 15-15,0 0 23 16,0 0-16-16,0 0-7 15,0 0-4-15,0-19-2 16,0 18-16-16,0-1 6 16,0 2-30-16,0 0 18 15,0 0-6-15,0 0-20 16,0 0 18-16,0 0-33 16,0 0-1-16,0 0-2 15,0 0 13-15,0 3-10 16,0 5-3-16,0 3 4 15,1 3-1-15,2 5 5 0,2 3-8 16,-1 1 16-16,-3 5-15 16,1 1 11-16,-2 3-8 15,0-2 2-15,0-3 6 16,0-2-12-16,0-3 14 16,0-2-14-16,0 0 0 15,0-4 0-15,0-5 0 16,0-3 5-16,0-4-3 15,0-2 0-15,0-1-2 16,0-1 10-16,0 0-10 16,0 0 17-16,0 0-15 15,0 0 17-15,0-6 10 16,0-6-28-16,-6-5 11 16,0-2-12-16,0-2 6 15,0 0-6-15,0-1 0 0,-1-1 2 16,4-2-3-16,-2-1 1 15,2 2 0-15,3 0 0 16,0 2-5-16,0 1 5 16,0 1 0-16,0 3 3 15,0 0-13-15,0 3 11 16,5-1-1-16,1 3 0 16,1 1 10-16,-1 0-13 15,0 2 3-15,0 1 0 16,-1-1-6-16,2 1 6 0,-1 0 0 15,-1 2 0-15,2-2 9 16,2 3-12-16,1-4 3 16,-1 4 0-16,2-2 8 15,-4 2-6-15,-1 0-1 16,-1 4-1-16,-1-1 10 16,-1 1-20-16,-1-1 10 15,-2 2 0-15,0 0-1 16,1 0 9-16,5 0-8 15,0 0 0-15,3 0-2 16,0 0 2-16,3 0 1 16,0 0 8-16,1 0-18 15,1 0 10-15,-1 0-1 16,-6 0 9-16,1 0-9 16,0 0 0-16,0 0-2 0,-2 0-2 15,2 6 1 1,-1 2-1-16,4 4 4 0,-1 0 11 15,1 2-10-15,0 3 5 16,-1-2-6-16,-4 6-4 16,0-1 4-16,-2 0 0 15,-1 3 2-15,-3-1-2 16,0 3 12-16,0 0-23 16,0 0 16-16,0 0-5 15,0-2 5-15,0-1 2 16,0 0-7-16,0-2 2 15,0-4 5-15,0-4-4 0,0-2-3 16,0-3 0-16,-2-4-2 16,2-3 4-16,0 0-2 15,0 0 0-15,0 0-3 16,-1 0-10-16,-5-7-41 16,2-5-69-16,-1 0-61 15,-3-2-195-15,-3 1-307 16</inkml:trace>
  <inkml:trace contextRef="#ctx0" brushRef="#br0" timeOffset="51604.1028">19556 5606 434 0,'0'0'201'0,"0"0"-120"15,0 0 32-15,0 0 42 16,0 0-79-16,0 0-36 15,-6 1 17-15,6 5 3 16,9 1-8-16,7-6-30 16,5 1 15-16,5-2-6 15,5 0-25-15,7 0 9 16,4-3-15-16,6-5-11 16,-2 2-46-16,-3 0-99 15,-7-3-312-15</inkml:trace>
  <inkml:trace contextRef="#ctx0" brushRef="#br0" timeOffset="54503.014">19363 6895 372 0,'0'0'174'0,"0"0"-118"0,0 0-22 16,0 0 64-16,0 0-7 16,0 0-66-16,0 0 5 15,26 0-1-15,-1 0 13 16,2 0 12-16,8-3-35 15,4 3 15-15,6-3-3 16,4 0-26-16,5 0 7 16,6-2-6-16,8-1-3 15,13-1 20-15,7-2-17 16,6 2 15-16,1 2-18 16,4-1-2-16,-2 2 5 15,-2 2 2-15,-1-2 0 0,-3 1 4 16,-3 2-7-16,-6-3 1 15,-13 1 1-15,-11-1-7 16,-7-2 1-16,-11 1-1 16,-4-1 0-16,-11 0 16 15,-9 2-16-15,-8 1 0 16,-6 0-5-16,-2 2 8 16,0-1-5-16,0 2 2 15,0-3-51-15,-13 3-9 16,-15 0-163-16,-12 0-105 15</inkml:trace>
  <inkml:trace contextRef="#ctx0" brushRef="#br0" timeOffset="54970.5751">19677 6938 333 0,'0'0'89'16,"0"0"-49"-16,0 0 116 0,86 0-32 15,-38 0-42 1,10-2 23-16,10-3-41 0,10 2-24 15,7-1-1-15,2 0-23 16,1 1-2-16,-8-3-4 16,-7 4-5-16,-9-1-3 15,-13 1-2-15,-9 2 10 16,-11 0-17-16,-10 0 8 16,-10-1-1-16,-10 1 0 15,-1 0 6-15,0 0-6 16,0 0 0-16,0 0 2 15,0-1 19-15,0-1-21 16,0 2 0-16,0-1-1 16,0 1 1-16,0 0-9 0,0 0-31 15,2 0-11 1,-1 0-52-16,1 0-35 0,3 0 13 16,-2 0-22-16,2 0-106 15</inkml:trace>
  <inkml:trace contextRef="#ctx0" brushRef="#br0" timeOffset="58375.603">26957 5442 495 0,'0'0'125'0,"0"0"-89"16,0 0 92-16,0 0-19 16,0 0-46-16,0 0-47 15,0 0-9-15,0 19 19 16,0-5 27-16,0 5-37 16,0 1 30-16,0 3-19 15,2-1 3-15,1 0 5 16,0-3-34-16,-2-2 16 15,1 0-13-15,-1-2 0 0,2-4 2 16,-3-1 2 0,1-5-8-16,-1-1 3 0,0-1 8 15,0-3-13-15,0 1 2 16,0-1 0-16,0 0 17 16,0 0-3-16,0-8 3 15,0-6-9-15,-1-3 5 16,-5-3-13-16,3-2 0 15,0-4 3-15,2 1-7 16,-1-1 4-16,2 0 0 16,-2 2 0-16,2-1 9 15,0 1-9-15,0 2 0 16,0 4 0-16,0 2-10 16,7 4 6-16,4 0 4 15,1 1-4-15,3 1 1 0,3 2 1 16,1-1 2-16,0 4-4 15,0 1 4-15,-3 1 3 16,4 3-1-16,-3 0 2 16,-1 0-4-16,0 0-3 15,-6 4 2-15,1 7-3 16,-2 2-2-16,-5 2 6 16,-2 2 0-16,-2 0 2 15,0 2 3-15,0-2-5 16,-5 0 0-16,-5 1 1 15,-2-4-1-15,-2 0 5 16,-2-2 0-16,-2-1-5 0,2-3 3 16,-4-2 4-16,5-1-7 15,2-2 1-15,1 0 0 16,4-2 1-16,1-1-2 16,4 0 0-16,3 0-22 15,0 0-1-15,0 0-57 16,2-1-216-16,9-6-146 15</inkml:trace>
  <inkml:trace contextRef="#ctx0" brushRef="#br0" timeOffset="59352.9608">27494 5271 513 0,'0'0'130'0,"0"0"-56"16,0 0 27-16,0 0 24 15,0 0-59-15,0 0-57 16,-29 9 19-16,15 7 12 16,-1 4 0-16,-2 0 8 15,5 7-7-15,2-3-14 0,0 5 9 16,4 3-21-16,3-1 1 15,3 1 5-15,0-3-19 16,0-2 7-16,3-3-9 16,9-3 1-16,1-4-3 15,2 0 2-15,4-3-10 16,2-4-46-16,2-2-60 16,3-6-85-16,1-2-182 15</inkml:trace>
  <inkml:trace contextRef="#ctx0" brushRef="#br0" timeOffset="61975.7">27740 5387 229 0,'0'0'121'0,"0"0"-48"0,0 0 19 16,0 0 25-16,0 0-34 15,0 0 21-15,0 0-15 16,0-12-10-16,0 10-12 16,0 2-19-16,0-1-2 15,0 1-2-15,0 0-15 16,0 0-3-16,0 0-26 16,0 0 0-16,0 0 8 15,0 0-8-15,0 1 0 16,0 11 1-16,0 3 2 15,0 2-3-15,0 2 0 16,0-2 9-16,0 4-6 0,0-1 3 16,0 0-2-16,0 0-1 15,0 0 0-15,0 0 1 16,0-3 3-16,0-2-3 16,0-1-1-16,0-5 2 15,0-1-9-15,0-2 7 16,0-3-3-16,0-3 5 15,0 0-5-15,0 0 0 16,0 0 0-16,0 0 1 16,0 0-1-16,0 0 0 15,0 0 13-15,0 0-10 16,0 0-2-16,0-3-1 0,0-8 2 16,0-1-2-1,0-5-3-15,0 0-1 0,0-2 5 16,1-3-2-16,-1 0-9 15,2-1-6-15,0 1 15 16,-1 2-18-16,1 0 19 16,1 5 0-16,1-1 2 15,-1 4-7-15,3 0 5 16,-3 2 0-16,1 0-5 16,-1 3 0-16,2 0 5 15,-1 0-1-15,3 1 5 16,-2 1-1-16,1 3-3 15,0-2 0-15,0 1 3 0,0 3 3 16,3-2-6 0,-3 2 1-16,0 0-1 0,0 0 7 15,1 0-7-15,-1 0 0 16,0 0-2-16,0 4 5 16,-1 1-1-16,-1 1 1 15,4 1 1-15,-4 1 6 16,1 3-10-16,-1-2 1 15,1 3 1-15,-4-2 0 16,2 2 9-16,0-2-3 16,-3 1-2-16,1 2 1 15,-1-1-3-15,0 2-4 16,0-2 7-16,0 3-7 16,0-5 0-16,0 3-1 0,0 1 17 15,0-4-15-15,0 2-1 16,0 0 0-16,0 0 0 15,-1 0 4-15,-2 0-4 16,3-3 0-16,0-1-5 16,0-2 4-16,0-1 1 15,0-4-8-15,0 1 8 16,0-2-39-16,0 0-15 16,0 0-54-16,0 0-119 15,0-5-59-15</inkml:trace>
  <inkml:trace contextRef="#ctx0" brushRef="#br0" timeOffset="62218.8454">27786 5548 495 0,'0'0'165'0,"0"0"-126"16,0 0 22-16,0 0 72 16,0 0-43-16,0 0-65 15,48 0-20-15,-24 0-2 16,3-3-6-16,-2 0-33 0,2-1-168 16,-5-3-163-16</inkml:trace>
  <inkml:trace contextRef="#ctx0" brushRef="#br0" timeOffset="67136.5181">28179 5318 229 0,'0'0'131'0,"0"0"-35"15,0 0-45-15,0 0 39 16,0 0 36-16,0 0-62 16,0 0-15-16,13-21 28 15,-13 21-27-15,0 0 0 16,0 0-31-16,0 0-8 16,0 0 11-16,0 0-19 15,0 0 1-15,0 0-4 16,0 0 9-16,0 0-5 15,0 0-4-15,0 0 8 16,0 3 18-16,0 5-24 16,0 4 25-16,-5 3 7 0,-3 5-31 15,2 0 28-15,-5 5-17 16,-1 0-7-16,2 3 15 16,-4 3-8-16,-2 2-7 15,2 0 15-15,1-2-20 16,1-3 14-16,2-3-9 15,1 0-6-15,3-4 13 16,0-2-12-16,1-3-2 16,3-4 0-16,0-3 12 15,2-2-12-15,0-4 0 16,0 0 0-16,0-3 1 16,0 0-1-16,0 0-1 0,0 0-26 15,0 0-44-15,9-11-4 16,1-3-119-16,1-6-230 15</inkml:trace>
  <inkml:trace contextRef="#ctx0" brushRef="#br0" timeOffset="68586.8535">28383 5479 414 0,'0'0'192'0,"0"0"-117"15,0 0 70-15,0 0-12 16,0 0-57-16,0 0-64 15,-2-4-1-15,2 4-11 16,0 9 11-16,0 6 21 16,0 2-5-16,0 1-13 15,0 2 36-15,0-3-44 16,-1 3 23-16,-1-5-10 0,-1 0-9 16,2-2 0-16,-1-1-9 15,2-4 7-15,-1 1 0 16,-1-4-8-16,2-2 2 15,-2 0-5-15,2-3 12 16,0 0-12-16,0 0 6 16,0 0 3-16,0 0-5 15,0 0 13-15,0-4-12 16,0-10-2-16,0-5-10 16,0-1-3-16,0-4 10 15,0 1-26-15,0-5 23 16,0 0-17-16,0 5 23 15,0 2 0-15,2 1-8 0,1 6-3 16,2 4 13 0,-2 3-2-16,0 2 19 0,0 2-15 15,-2 1 2-15,-1 0 11 16,4-1-11-16,-4 3 4 16,1 0-7-16,-1 0-3 15,0 0 19-15,2 0-13 16,1 0-12-16,1 0 6 15,2 0 0-15,1 0 6 16,2 0-6-16,3 0 0 16,-1 0-8-16,3 0 8 15,-2 0-27-15,2-1-68 16,1 1-60-16,-5-1-147 16,-4 1-125-16</inkml:trace>
  <inkml:trace contextRef="#ctx0" brushRef="#br0" timeOffset="68832.878">28387 5554 319 0,'0'0'161'15,"0"0"-129"-15,0 0 60 16,0 0 19-16,0 0-29 15,0 0-27-15,17 7-11 16,-7-7-15-16,2 0-18 0,2 0 2 16,-1 0-26-16,0-2-7 15,-1 0-128-15,-4-1 46 16,-2 3-51-16,-3 0-72 16</inkml:trace>
  <inkml:trace contextRef="#ctx0" brushRef="#br0" timeOffset="69121.6157">28389 5673 233 0,'0'0'119'0,"0"0"-25"16,0 0 8-16,0 0 36 15,0 0-24-15,0 0 18 16,8 12-55-16,3-12 9 16,3 0-24-16,-1 0-34 15,1 0-6-15,-1 0-12 16,-1-2-2-16,0-2-8 16,1 0-19-16,-1-1-54 15,1 1-54-15,0-1-200 16,-3 0-179-16</inkml:trace>
  <inkml:trace contextRef="#ctx0" brushRef="#br0" timeOffset="69582.0606">28698 5609 635 0,'0'0'207'0,"0"0"-125"16,0 0 29-16,0 0-25 15,0 0-32-15,0 0-35 16,0-2 1-16,0 8 4 16,0 2 9-16,0 0-22 15,0 3 17-15,0 0-9 16,0-1-16-16,0 0 15 15,0-2-18-15,0-2 0 16,0 0-1-16,0-4 4 0,0 1-6 16,0 0-5-1,0-2-34-15,0-1-24 0,4 0-121 16,3 0-103-16,1-10-164 16</inkml:trace>
  <inkml:trace contextRef="#ctx0" brushRef="#br0" timeOffset="70107.288">28839 5303 155 0,'0'0'481'0,"0"0"-368"16,0 0-50-16,0 0 58 15,0 0-26-15,0 0-75 16,3-3 12-16,7 7 24 16,0 5-6-16,-1 2 7 0,-2 0-35 15,0 4-1-15,-1 1 0 16,-4 4-8-16,-1 1 4 16,-1 3-13-16,0 3 1 15,0-1 21-15,0 3-18 16,-4-4 18-16,-5-1-19 15,2-1-3-15,-2-2-4 16,0-1 7-16,-3 0-6 16,0-3 1-16,-3 0 4 15,3-2-6-15,-1-1 0 16,2-2-10-16,1-1-2 16,-2-2-41-16,3 0-33 0,-3-1-89 15,-1 0-306-15</inkml:trace>
  <inkml:trace contextRef="#ctx0" brushRef="#br0" timeOffset="76152.9579">28623 5589 237 0,'0'0'155'15,"0"0"-82"-15,0 0 13 16,0 0 34-16,0 0 2 15,0 0-42-15,0 0-31 16,0 0 3-16,-27-3-5 0,26 2-16 16,-1 1 1-1,1-1 15-15,-1 1-26 0,2 0 14 16,0 0-17-16,0 0-9 16,0 0 21-16,0 0-15 15,0 0-2-15,0 0 4 16,0 0-12-16,0 0 0 15,0-2-5-15,2 2 0 16,5 0 6-16,6-1-5 16,0 1 2-16,-1 0-3 15,-1 0 13-15,0 0-7 16,-3 0-6-16,0 3 0 16,0 2-9-16,-4 4 9 15,1 0 0-15,-4 1 0 16,1 2 11-16,-2-2-12 0,0-3 1 15,0 4 0-15,0-2-2 16,0 0 4-16,0-2-2 16,-2-1 0-16,-1-2 6 15,0 0-6-15,0-1 0 16,2-2 1-16,-1 1-1 16,2-2 0-16,0 0 0 15,0 0-3-15,0 2 11 16,0-2-8-16,0 3 0 15,0-1 0-15,0 4-4 16,0 0 5-16,0 2-1 16,0 1 1-16,8-1 0 15,1 0 11-15,4 4-9 16,-1-4 0-16,4 0 7 0,-1-1-9 16,2 0-1-16,-2-2 1 15,-1 0 8-15,0 2-12 16,-1-4 3-16,-2-1-47 15,-2 2-4-15,0-3-167 16,-5 1-156-16</inkml:trace>
  <inkml:trace contextRef="#ctx0" brushRef="#br0" timeOffset="80703.3042">2143 8761 384 0,'0'0'48'0,"0"0"-7"15,0 0 109-15,0 0-98 16,0 0 54-16,0 0-18 16,0 0-56-16,0 0 4 15,0 0-20-15,0 2 11 16,4-2-16-16,10 2-4 15,10 1-2-15,4-1 9 16,11-1-10-16,10-1 15 16,8 0-3-16,4 0-10 15,0 0-6-15,5 0 6 16,-7-1-6-16,-2-4-10 0,-6 1 4 16,-5-4 6-16,-7-1 0 15,-5 3 2-15,-10-2-1 16,-8 5 3-16,-8 0-4 15,-4 3 0-15,-4 0 3 16,0 0-9-16,0 0 6 16,3 0-59-16,5 0-48 15,2 0-25-15,-1 0-30 16,3 0-315-16</inkml:trace>
  <inkml:trace contextRef="#ctx0" brushRef="#br0" timeOffset="82436.7404">30820 6917 603 0,'0'0'0'0,"0"0"-10"16,0 0 10-16,0 0 52 16,0 0-33-16,0 94 5 0,0-71 19 15,-6-3 3 1,0 0 3-16,0-5-22 0,-2-4-5 16,3-2 3-16,0-5-20 15,5-2 14-15,-1-2 16 16,1 0 12-16,0-3 18 15,-2-11-56-15,-1-5-2 16,2-3 2-16,-1-4-8 16,1-5 8-16,-1-4-9 15,2-1 3-15,0 2-3 16,0 0 0-16,0 5-10 16,0 5 9-16,8 6 2 15,3 5 25-15,3 2-16 0,0 2-2 16,2 4-1-16,-1 2-7 15,4 3 0-15,1 0-4 16,-2 0 4-16,-1 0 0 16,-1 10 1-16,-3 1-1 15,-6 3-2-15,-2 1-1 16,-4 0 3-16,-1 0 0 16,0 5 0-16,-4-1 5 15,-11 1 1-15,-3 1-3 16,-1-3 29-16,1 0-24 15,0-2-7-15,4-3 5 16,3-3-6-16,5-5 1 16,3-2-7-16,3-3-54 15,0 0-65-15,7-17-303 0</inkml:trace>
  <inkml:trace contextRef="#ctx0" brushRef="#br0" timeOffset="82750.5705">31156 6838 500 0,'0'0'255'15,"0"0"-170"-15,0 0 52 0,0 0-59 16,0 0-43-16,0 0-12 15,-21 15-9-15,9 2 21 16,1 5 12-16,1 3-28 16,-2 2 5-16,6 1 10 15,2 2-33-15,1-1 33 16,3-3-28-16,0-4 5 16,1-2-11-16,14-4-9 15,8-4-10-15,5-5-67 16,2-7-108-16,1 0-193 15</inkml:trace>
  <inkml:trace contextRef="#ctx0" brushRef="#br0" timeOffset="83506.7534">31420 6909 772 0,'0'0'90'0,"0"0"-41"16,0 0 56-16,0 0-42 15,0 0-30-15,0 0-5 16,0 40 27-16,0-19-36 16,-2 4 0-16,1-2 13 0,-1 4-16 15,1-1 12-15,-1-2-14 16,1-4-3-16,-1-1-11 15,2-4 9-15,-1-3 2 16,-1-3-11-16,1-2 4 16,1-3-3-16,-3-4-1 15,3 0 4-15,0 0 5 16,0-3 0-16,0-12-5 16,0-2-6-16,0-2 2 15,0-4-14-15,3 1 12 16,-2-6-21-16,1 2 22 15,1 0-1-15,0-1-10 16,3 0 12-16,0 1-14 16,0 4 14-16,0 2 1 15,0 3-1-15,-2 4 0 0,2 2-7 16,0 4 17 0,1-3-12-16,-1 6 6 0,0 0 0 15,1 2 7-15,0 0-1 16,-1 2-8-16,0 0-2 15,-2 0 2-15,2 0-3 16,0 0 2-16,6 0 4 16,-3 3 5-16,0 5-9 15,0 3 2-15,-2 2-1 16,-1 0-2-16,1 2 20 16,-4 2-18-16,2 2 3 15,-3 1 2-15,-2 0 1 16,0 1 9-16,0 0-17 0,0-1 3 15,0 3 13-15,-2-3-15 16,-5 3 1-16,3-4 7 16,-3-2-4-16,3-1-3 15,1-2-2-15,1-3-7 16,1-2 7-16,1-4 0 16,0-2 4-16,0 0-13 15,0-3-54-15,0 0-3 16,0 0-68-16,0-8-199 15,0-4-517-15</inkml:trace>
  <inkml:trace contextRef="#ctx0" brushRef="#br0" timeOffset="83706.7445">31451 7079 732 0,'0'0'178'0,"0"0"-148"16,0 0 75-16,0 0-36 16,0 0-34-16,0 0-34 15,82-9 4-15,-48 6-10 16,-1-2-115-16,-3-3-297 16</inkml:trace>
  <inkml:trace contextRef="#ctx0" brushRef="#br0" timeOffset="87320.1612">31964 6875 432 0,'0'0'155'16,"0"0"-83"-16,0 0 9 16,0 0 86-16,0 0-87 15,0 0-34-15,0-12-41 16,0 12 7-16,0 0-12 16,0 0 2-16,0 12 10 15,-9 5-4-15,-1 2 22 16,-1 6 7-16,-1 3-28 0,1 3 27 15,-3 2-25-15,-2 1 0 16,2 0 19 0,-2-1-24-16,1 1 18 0,0-4 0 15,2 1-22-15,-2-6 15 16,4-2-13-16,2-1-2 16,5-8 10-16,0 0-12 15,1-8 0-15,3-1-1 16,0-2 9-16,-2-1-8 15,2-1 0-15,0-1 0 16,0 0 0-16,0 0 0 16,0 0-19-16,0 0-15 0,0 0-69 15,0-4-70-15,6-7-243 16</inkml:trace>
  <inkml:trace contextRef="#ctx0" brushRef="#br0" timeOffset="89537.6267">32038 7132 226 0,'0'0'155'0,"0"0"-81"16,0 0-3-16,0 0 52 16,0 0-23-16,0 0-30 15,0 0-42-15,4-3-7 16,-4 3 26-16,0 11 9 16,0 5-7-16,0 1 3 15,0 0 9-15,0 3-25 16,0-1-22-16,0 1 9 15,0-4 10-15,0 4-22 16,0-3 2-16,0-1 2 16,0-2-7-16,-3-1-5 15,3-5 4-15,-1-4-4 0,-1-3-2 16,2 1 1-16,0-2 5 16,0 0-7-16,0 0 1 15,0 0 12-15,0-3 2 16,0-11-11-16,-2-4-3 15,1-1 16-15,1-2-17 16,-2-4 0-16,2-3-6 16,0-2 6-16,0 3 0 15,0 1 0-15,0 6-17 16,0 4 22-16,0 6-6 16,0 0 1-16,0 5 0 15,0 1 2-15,0 1-2 0,0 1 0 16,0 1 6-16,0 1 4 15,0 0-10-15,2 0 0 16,-1 0 0-16,-1 0-4 16,4 0-2-16,0 0 6 15,0 0 0-15,4 0 5 16,2 0 1-16,3 0-6 16,3 0 0-16,0 0-3 15,-1 0 7-15,3 0-8 16,-2 0 1-16,-1 0-69 15,-4 0 26-15,-1 0-105 16,-4 4-26-16,-5 3-113 16,-1 3-99-16</inkml:trace>
  <inkml:trace contextRef="#ctx0" brushRef="#br0" timeOffset="89764.0429">32084 7212 205 0,'0'0'224'0,"0"0"-181"16,0 0 74-16,0 0 10 16,0 0-12-16,0 0-57 15,-4 1 5-15,20-1-13 16,0 0-37-16,1 0-6 16,0 0-11-16,-3 0 4 0,-1 0-54 15,-5 0-112-15,-4 0 18 16,-4 2 24-16,0 3-33 15,0 4-30-15</inkml:trace>
  <inkml:trace contextRef="#ctx0" brushRef="#br0" timeOffset="89953.1044">32091 7315 116 0,'-6'10'81'16,"5"1"26"-16,1-2-14 15,0-2 48-15,0-2-43 16,0-1-1-16,0 1 18 15,7-4-11-15,5 1-34 16,0-2-37-16,3 0-8 16,4 0-25-16,-3 0-5 15,-2 0-101-15,2 0-125 0,-5 0-189 16</inkml:trace>
  <inkml:trace contextRef="#ctx0" brushRef="#br0" timeOffset="90349.5499">32407 7345 694 0,'0'0'94'16,"0"0"-42"-16,0 0 81 16,0 0-58-16,0 0-44 15,0 0 27-15,-9 32-14 16,8-15 2-16,1-1-6 15,-2 1-32-15,1 0 31 16,1-3-30-16,-2 1-9 16,2-4 13-16,0-3-11 15,0-1-2-15,0-5 0 0,0 0-18 16,0-2-23-16,0 0-64 16,3 0-120-16,6-14-110 15</inkml:trace>
  <inkml:trace contextRef="#ctx0" brushRef="#br0" timeOffset="91303.6247">32522 6856 519 0,'0'0'105'16,"0"0"-73"-16,0 0 44 16,0 0 31-16,0 0-43 0,0 0-6 15,10 27-1 1,-5-10-1-16,3 3-28 0,-2 1 27 16,2 5-12-16,-2 1-41 15,2 2 40-15,-2 2-26 16,-2 4-8-16,-1-1 17 15,0 0-22-15,-3-1 10 16,0 1 9-16,0-4-21 16,0 1 11-16,0 0 1 15,0 0-11-15,0 0 14 16,-4 1-13-16,2-3 6 16,-1-2-3-16,2-3 7 0,-2-3-10 15,0-1-3 1,-2-5 3-16,1-1-3 0,-2-2 0 15,0-5-1-15,0 3 0 16,-2-3-62-16,-2 1-23 16,-6-4-222-16,-5-1-632 15</inkml:trace>
  <inkml:trace contextRef="#ctx0" brushRef="#br0" timeOffset="94921.8638">3396 7420 222 0,'0'0'118'16,"0"0"-50"-16,0 0 16 16,0 0 20-16,0 0-7 15,0 0-38-15,0 0 27 16,0-46-25-16,0 43 15 16,0 3-6-16,0 0-27 15,0 0 2-15,0 0-45 16,0 0-1-16,0 10-3 15,0 12 4-15,3 10 10 16,9 6 29-16,4 8-30 16,-1 0 17-16,3 7-7 0,0 3-12 15,0 2 15-15,0 5-22 16,0 5 9-16,-2 2-9 16,-1 3 16-16,0 6-11 15,-3 1-5-15,0 1 2 16,-5-4 3-16,-1-5-3 15,0-2-2-15,-1-4 4 16,-1-4 6-16,-1-3-10 16,0-4 0-16,3-8 2 15,-3-2-2-15,0-5 3 16,2-5-3-16,-1-6 0 16,2-5 3-16,0-7-3 0,-2-5 0 15,-2-4 0-15,1-6-4 16,-3-1 7-16,0-1-3 15,3 0 0-15,-3 0-11 16,0 0-9-16,3 0-43 16,-3 0-73-16,0-6-143 15</inkml:trace>
  <inkml:trace contextRef="#ctx0" brushRef="#br0" timeOffset="100953.5473">11073 8576 340 0,'0'0'87'16,"0"0"-66"-16,0 0 29 0,0 0 26 16,0 0-22-16,0 0-17 15,0 0-12-15,0 0 15 16,28 1 9-16,1-1-10 15,5 0 22-15,6 0-11 16,9 0-10-16,1 0-7 16,5 0-30-16,2 0 14 15,2 0-11-15,4-1-6 16,-2-1 16-16,0-1-7 16,-6 3-1-16,-7-3-8 15,0 0 1-15,-8 2 1 16,-4-2-2-16,-9-1 6 0,-9 4-8 15,-11 0 5 1,-1-1-3-16,-6 1 0 0,3 0 5 16,-2 0-12-16,-1 0 7 15,0 0-28-15,0 0-171 16,-8 0-167-16</inkml:trace>
  <inkml:trace contextRef="#ctx0" brushRef="#br0" timeOffset="101953.3497">10395 9251 621 0,'0'0'52'16,"0"0"8"-16,0 0 33 15,0 0-20-15,0 0 14 0,0 0-46 16,-20 68-12-16,20-31 8 16,0 1-16-16,0 4-6 15,0 1 31-15,1 3-24 16,4-1-7-16,-5-3 14 15,0-3-28-15,0-3 11 16,0-7-12-16,0-5 8 16,0-7-9-16,0-7 7 15,0-5-6-15,0-1 8 16,0-4-6-16,0 0 8 16,0-4 9-16,-3-11-8 15,-3-6-16-15,-3-4 11 16,2-1-6-16,-1-6 0 0,1 0 3 15,-2 1-10-15,3-2 7 16,3 1-3-16,3 2-7 16,0 0 8-16,0 3-3 15,1 0 4-15,10 1-5 16,4 4 6-16,1 0 0 16,5 5 0-16,1 0 3 15,-1 3 0-15,2 4-2 16,-1 5-1-16,3 2 2 15,-4 3-8-15,-1 0 9 16,-3 8-3-16,0 8 2 16,1 2-2-16,-3 4 0 15,-2 2 3-15,-7-2 0 16,-3 4 6-16,-3-1-2 0,0 0-5 16,-6 3 18-16,-13-2-19 15,-2 1 2-15,-6-2 0 16,2-2 4-16,-1 2-4 15,3-4-3-15,4-6 2 16,3-1-5-16,6-8 3 16,5-1-1-16,2-5-38 15,3 0-51-15,0-3-106 16,0-16-613-16</inkml:trace>
  <inkml:trace contextRef="#ctx0" brushRef="#br0" timeOffset="102354.4947">11189 9255 396 0,'0'0'253'0,"0"0"-169"0,0 0 38 16,0 0-16-1,0 0-22-15,0 0-28 0,-83 9-26 16,64 12 30-16,0 4-29 16,0 1 5-16,0 5 0 15,5 1-20-15,1 0 10 16,4 2-12-16,5 4-7 15,4-2 16-15,0-1-20 16,0 1 8-16,10-2-6 16,9-2 1-16,5-4-12 15,3-6-4-15,4-3 7 16,1-4-37-16,2-6-37 16,0-6-55-16,-4-3-256 15</inkml:trace>
  <inkml:trace contextRef="#ctx0" brushRef="#br0" timeOffset="115960.7165">11537 9349 85 0,'0'0'290'0,"0"0"-204"16,0 0-18-16,0 0 3 16,0 0 53-16,0 0-45 15,0 0-26-15,0 0 2 16,-8-30-9-16,8 30-6 15,0 0 2-15,0 0-42 16,-1 0 16-16,1 0-12 16,0 0-3-16,0 14 21 15,0 2 1-15,0 2 12 16,0 1-3-16,0 4-22 16,0-1 16-16,0 3-2 15,0 0-23-15,0 0 20 16,0-3-16-16,0-1 13 15,0 0-18-15,0-1 4 0,0-3 10 16,0-2-14-16,0-5 0 16,0-3 4-16,0-3-4 15,0-4 0-15,0 0-3 16,0 0 16-16,0 0-13 16,0 0 12-16,0-3-6 15,0-11-3-15,0-5 0 16,0 0-1-16,-3-4-2 15,-3 0-14-15,2-1 14 16,1 0-15-16,-2 2 15 16,4-2 0-16,-1 2-13 15,1 1 13-15,1 1 2 0,-2 3 7 16,2 2-18-16,-1 5 12 16,1-2-3-16,0 5 4 15,0-3-4-15,0 3 0 16,0 2-1-16,0-1 4 15,0 3-6-15,0 0 6 16,0-1 5-16,0 4-8 16,0-1 7-16,0 1 5 15,3-2-12-15,1 1 4 16,2 0-6-16,0 1 4 16,4-2 1-16,-2 2 18 15,4 0-19-15,0 0-2 16,-2 0 1-16,-2 0 11 0,5 0-16 15,-2 0 4-15,0 0 0 16,1 0 6-16,-1 0-2 16,-1-3-8-16,-1 1-8 15,0-1-34-15,-3 0-14 16,0-1-69-16,-3 4-80 16,-3 0-103-16</inkml:trace>
  <inkml:trace contextRef="#ctx0" brushRef="#br0" timeOffset="116340.6431">11574 9444 244 0,'0'0'171'0,"0"0"-119"16,0 0-7-16,0 0 74 16,0 0-35-16,0 0-32 15,-3 12 49-15,5-10-39 16,8 0-5-16,-1-2-1 16,0 1-8-16,3-1-8 15,0 0-7-15,2 0-22 0,-1 0 28 16,0 0-39-1,-1 0 11-15,2 0-6 0,0 0 3 16,-3 0-9 0,-2 0 1-16,0-1 0 0,-5-1-4 15,1 1-32-15,-2 1-16 16,0 0-51-16,-3 0-148 16,0 0-86-16</inkml:trace>
  <inkml:trace contextRef="#ctx0" brushRef="#br0" timeOffset="116687.6289">11601 9677 378 0,'0'0'92'0,"0"0"-43"16,0 0 98-16,0 0-12 15,0 0-35-15,0 0-45 0,46 8-21 16,-34-8 0-16,3 0-27 15,-3 0 21-15,-1 0-28 16,-1 0 0-16,-3 0-2 16,1 0-3-16,1 0-110 15,-2-3-136-15,-2-5-347 16</inkml:trace>
  <inkml:trace contextRef="#ctx0" brushRef="#br0" timeOffset="117689.9036">11890 9584 577 0,'0'0'72'15,"0"0"16"-15,0 0 37 16,0 0 15-16,0 0-81 16,0 0-30-16,17-38 16 15,-4 36-26-15,-1-2 13 16,-1 3-3-16,5-1-19 0,-4 2 10 16,3 0-13-1,-3 0-6-15,0 0 10 16,-3 0-11-16,0 5 2 0,-5 4-4 15,3 1 2-15,-5 5 0 16,-2 2-2-16,0 4 8 16,0 0-6-16,0 0 0 15,-10 0 10-15,-4 1-9 16,0-5-1-16,0 0-11 16,-2-4 11-16,2-2-6 15,2-3 2-15,0-4-16 16,5-1 7-16,1-3 5 15,3 0 8-15,0 0 2 16,0 0-2-16,3 0 2 16,0 0-11-16,0 0 4 0,0 0 5 15,3-3 4-15,4-1 6 16,2 2-10-16,2 2 24 16,2 0-14-16,-1 0 21 15,4 0-30-15,-2 0 11 16,1 2-5-16,-2 2-7 15,2 1 0-15,-3 1 3 16,0 0-3-16,1-1-16 16,-2 1-61-16,-1 0-172 15,-4-1-331-15</inkml:trace>
  <inkml:trace contextRef="#ctx0" brushRef="#br0" timeOffset="121153.5444">12466 9124 235 0,'0'0'50'15,"0"0"11"-15,0 0-17 16,0 0 53-16,0 0-10 16,0 0-6-16,0 0-25 15,0-52 4-15,0 49 28 16,0 2-31-16,0-2-14 16,0 3 12-16,0 0-38 15,0 0-6-15,0 3-5 16,0 9 0-16,0 7 31 15,0 8-19-15,0 7 4 16,0 4 9-16,0 7 1 0,3 5-5 16,0 3-1-1,-1 4-25-15,-2 2 20 0,0 2-2 16,0 1-17-16,0 1 6 16,0-7 3-16,0-3-3 15,0-6-8-15,0-7 3 16,0-3 13-16,0-10-14 15,0-1 2-15,0-7-5 16,0-3 2-16,0-3-1 16,0-6 0-16,0-2 21 15,0-2-31-15,0-3 13 16,0 0-3-16,0 0 0 16,0 0 4-16,0 0 5 15,0 0-8-15,0 0-1 0,0-3-8 16,0-5-11-16,0 2-35 15,-2-2-32-15,1 3-84 16,-1-4-200-16</inkml:trace>
  <inkml:trace contextRef="#ctx0" brushRef="#br0" timeOffset="122688.7086">12742 9455 150 0,'0'0'247'0,"0"0"-163"0,0 0 4 15,0 0 17-15,0 0 18 16,0 0-63-16,0-12-40 16,0 12-13-16,0 2 29 15,0 13 16-15,0 4 7 16,0 5-24-16,2 2-7 15,1 4 15-15,0 1-22 16,1 3 7-16,-2 1 1 16,1-1-24-16,-3-1 17 15,0-2-22-15,0-2 5 16,0 0 2-16,0-6-5 16,0-3-2-16,0-6 11 15,0-5-6-15,0-2-5 0,0-5 0 16,0 0 1-16,0-2 8 15,0 0-2-15,0 0 31 16,0-11-32-16,0-6 4 16,0 0-11-16,0-6 1 15,0-4-4-15,0-3-9 16,0-5 3-16,0 0 9 16,0-2-4-16,0-1-10 15,0 3 15-15,0 4 0 16,0 3-16-16,0 3 16 15,0 6 0-15,0 2-6 16,1 3 1-16,6 0 5 16,-1 1-3-16,2 1-5 15,0 1 5-15,2 2-2 0,0 0 10 16,-1 2 4-16,3 1-9 16,-1 3 10-16,-4 2-20 15,2 1 10-15,-2 0 0 16,2 0 8-16,1 0-8 15,-2 7 0-15,1 4 3 16,-1 2 12-16,2 2-15 16,-2 4 1-16,1 3 7 15,-3-2 10-15,-2 3-16 16,0 1 11-16,-1 3-11 16,-1 0 3-16,1-1 0 15,-2-2-5-15,1-1 1 0,-1-2-2 16,1-2 6-16,-1-2-5 15,-1-5 0-15,0-2-5 16,0-2-7-16,0-1-17 16,0-3-45-16,0-2-21 15,0-2-162-15,0 0-78 16</inkml:trace>
  <inkml:trace contextRef="#ctx0" brushRef="#br0" timeOffset="122900.6334">12883 9721 43 0,'0'0'503'0,"0"0"-390"0,0 0-18 16,0 0 15-16,0 0-42 15,0 0-40-15,31-25-26 16,-16 22-2-16,-2 0-3 15,2 0-114-15,-3-2-102 16,0-1-181-16</inkml:trace>
  <inkml:trace contextRef="#ctx0" brushRef="#br0" timeOffset="123619.8472">13145 9090 498 0,'0'0'63'0,"0"0"-37"0,0 0 84 16,0 0-15-1,0 0-48-15,0 0 27 0,52 25-29 16,-37-8 25-16,1 2-43 15,1 4-4-15,-2 4 25 16,0 9-35-16,1 1 15 16,-2 3 5-16,2 2-30 15,-1 1 24-15,1 1-12 16,2-1-13-16,0 6 22 16,0-1-17-16,-6 3 2 15,0-3 1-15,-2 1-6 16,-5-3 5-16,-4-4-9 15,-1-2 2-15,0-5 8 16,0-2-7-16,-10-4 1 16,-2-5-4-16,1-4 9 0,1-3-20 15,-3-1 16 1,0-4-5-16,-1 0 0 0,-6-2-2 16,-5 0-27-16,-7 2-40 15,-2-2-103-15,-7 0-193 16</inkml:trace>
  <inkml:trace contextRef="#ctx0" brushRef="#br0" timeOffset="126116.5264">7517 9402 502 0,'0'0'87'0,"0"0"53"15,0 0-43-15,0 0 39 16,0 0-24-16,0 0-66 15,0 0-20-15,-9-24-24 16,29 24 7-16,5 0 16 16,5 0-21-16,1 0 9 15,5 0-1-15,4 0-7 16,-1-3-5-16,-2-2 0 16,-7 4-64-16,-6 1-31 15,-11 0-144-15,-11 0-50 16,-2 0-153-16</inkml:trace>
  <inkml:trace contextRef="#ctx0" brushRef="#br0" timeOffset="126354.3621">7733 9388 442 0,'0'0'98'16,"0"0"-7"-16,0 0 73 16,0 0 1-16,0 0-73 15,0 0-50-15,-13 1-10 16,13 12-25-16,0 5 42 15,0 5-6-15,3 3-24 16,4 3 19-16,1 1-28 16,-4-1-7-16,1 1 1 15,-5 0 13-15,3-4-27 0,-3-1 10 16,3-3-12 0,6-6-51-16,-2-8-148 0,-1-8-293 15</inkml:trace>
  <inkml:trace contextRef="#ctx0" brushRef="#br0" timeOffset="126858.828">7895 9644 462 0,'0'0'151'15,"0"0"-55"-15,0 0 55 16,0 0 22-16,0 0-115 15,0 0-28-15,-5 4-21 16,-3 16 13-16,1 1 15 16,3 1-30-16,2-1 19 15,2-3-17-15,0-2-7 16,0-5 12-16,10-3-14 0,1-7 0 16,6-1-3-1,-1 0 13-15,2-10-9 0,-3-6-1 16,-5-4-26-16,-3 4 22 15,-7 1-28-15,0 3 8 16,0 0 20-16,-11 3-27 16,-1 3 23-16,-3 1 8 15,4 5-12-15,2 0 7 16,1 0-11-16,5 0-2 16,3 0-47-16,0 5-168 15,7-5 30-15,8 0-297 16</inkml:trace>
  <inkml:trace contextRef="#ctx0" brushRef="#br0" timeOffset="128287.4121">8334 9786 233 0,'0'0'507'15,"0"0"-482"-15,0 0 30 16,0 0 78-16,0 0-36 16,0 0-64-16,75-87 5 0,-57 62-27 15,-6 0 1-15,2-3 22 16,-6 2-30-16,-3 2 9 15,-4 4-9-15,-1 4-1 16,0 7 23-16,0 5-15 16,0 2-10-16,0 2 1 15,0 0-2-15,0 6 0 16,-9 12-4-16,-7 6 7 16,4 8-3-16,-4 2 5 15,2 3-3-15,1 4 0 0,4 2 9 16,3-2-10-1,3-2 4-15,3-2-4 0,0-3 6 16,0-8-7-16,9-7 2 16,3-3-4-16,4-11 8 15,1-5-7-15,-4 0 1 16,4-3 0-16,-1-13-6 16,-3-1-6-16,-1-4-53 15,-7 0 25-15,-5 2-62 16,0 0-15-16,-3 2-58 15,-11 2 114-15,2 6 26 16,5 2 28-16,4 5 7 16,1 2-10-16,1 0 20 15,1 0-8-15,0 0 22 16,0 9 1-16,0-5 26 0,3 4-18 16,4-5 10-1,5-1 8-15,3-2-9 0,2 0 11 16,5-2-16-16,0-10-36 15,2-2 33-15,-6-1-33 16,-2 0 3-16,-5 1 13 16,-2 3-11-16,-3 0 1 15,-5-1 11-15,-1 4-16 16,0 1 26-16,0 2-27 16,-5 1 13-16,-3 3-7 15,0 1 0-15,1 0-7 16,0 0 0-16,-1 0 5 0,2 10-9 15,0 2 4-15,0 1 0 16,2 0 0-16,4 0 7 16,-2-1-7-16,2 0 0 15,0-4 1-15,0-3-14 16,12-4 14-16,2-1-1 16,3 0 0-16,6-4 5 15,-2-7-11-15,4-2 2 16,-1 1-25-16,-2 4 29 15,-4 1-17-15,-3 7 17 16,-6 0-9-16,-1 0 4 16,-4 2 1-16,-2 11 3 15,-2 3-14-15,0-3 10 16,0 1 2-16,0-2 3 16,0-6-16-16,0-2 5 0,0-4 3 15,0 0-35-15,8 0 6 16,3-12 30-16,7-7-100 15,0-1-18-15,1 1 51 16,2-1-34-16,-3 3 24 16,-3 3-48-16,-3 3 117 15,-5 3 15-15,-2 2 18 16,-5 1 62-16,0 4 29 16,0 1-46-16,0 0-6 15,0 0-48-15,-8 9-5 16,-1 5 11-16,3 1-2 15,3 0-5-15,0 2 20 0,3 0-21 16,0-3 21-16,0-2-19 16,0 1-7-16,3-6 4 15,5-3-6-15,1-3 0 16,2-1 11-16,0 0-3 16,0-5 9-16,2-10-17 15,-3-4 3-15,1-1 2 16,4-4-4-16,-5-2-2 15,2 0 0-15,-6-2 1 16,-3 1 9-16,-3 3 21 16,0 5 52-16,0 6-13 15,0 9-1-15,0 2-14 16,0 2-30-16,0 0-19 0,0 15-5 16,0 8 7-16,0 4-3 15,0 2 14-15,0-2-16 16,6-1-2-16,0-4 0 15,4-3-41-15,-2-4-141 16,-4-5-282-16</inkml:trace>
  <inkml:trace contextRef="#ctx0" brushRef="#br0" timeOffset="128569.8629">8279 10221 716 0,'0'0'39'0,"0"0"-29"15,0 0 46-15,0 0 86 16,80 3-63-16,-19-5-52 15,16-14 46-15,16 0-61 16,10-5-3-16,5 1 14 16,1 1-21-16,-6 4-4 15,-4 6-18-15,-5-4-162 0,-9 4-357 16</inkml:trace>
  <inkml:trace contextRef="#ctx0" brushRef="#br0" timeOffset="144515.8662">12419 10314 394 0,'0'0'38'15,"0"0"-35"-15,0 0 9 16,0 0 6-16,0 0 31 16,0 0-10-16,0 0 15 15,104 30 9-15,-53-30-18 0,10 0 13 16,5-8-37 0,5-2-7-16,1-2 0 0,-1 0-14 15,2 2 0-15,-1 0-14 16,-2 5-90-16,-12 0-7 15,-12 3-101-15,-17 2-169 16</inkml:trace>
  <inkml:trace contextRef="#ctx0" brushRef="#br0" timeOffset="144787.385">12354 10660 526 0,'0'0'81'0,"0"0"-52"0,0 0 6 15,0 0 52-15,0 0-41 16,0 0 44-16,127-32 12 16,-48 5-86-16,15-4 3 15,9-3-8-15,9-4-6 16,7 0-5-16,-1 3 0 15,3 1-76-15,-3 4-44 16,-6 2-164-16,-2 2-208 16</inkml:trace>
  <inkml:trace contextRef="#ctx0" brushRef="#br0" timeOffset="145620.3865">15769 9436 453 0,'0'0'132'16,"0"0"-15"-16,0 0 73 16,0 0-84-16,0 0-65 15,0 0-18-15,-2-13-14 16,2 48 19-16,10 13 19 16,-2 7-37-16,-3 6 32 15,-4 2-32-15,-1-5 2 0,0-4 4 16,0-7-9-16,0-13-6 15,0-10 9-15,0-12-8 16,0-7-3-16,0-5 2 16,0 0 1-16,0-22 21 15,0-11-21-15,0-10 4 16,0-6-6-16,10-4-14 16,8 2 10-16,9 4-11 15,3 10 6-15,3 14 2 16,-2 8 3-16,-1 9 4 15,-3 6-4-15,-3 0 6 16,-5 14-2-16,-3 13 0 16,-6 2 3-16,-10 7-12 0,0 0 10 15,-8 0-1 1,-16-2 0-16,0-4 8 0,0-6-7 16,5-5-1-16,8-6-19 15,10-7-81-15,1-6-201 16,10 0-122-16</inkml:trace>
  <inkml:trace contextRef="#ctx0" brushRef="#br0" timeOffset="146836.7571">16307 9749 610 0,'0'0'109'0,"0"0"-2"15,0 0 16 1,-88 18-18-16,70-5-28 0,5 3-53 15,10 1 10-15,3-2-34 16,0-1 0-16,19-1 5 16,3-7 4-16,7-6-9 15,3 0 0-15,-2-3-49 16,-2-14-23-16,-8-3-41 16,-7-2 7-16,-11-1 10 15,-2 2 38-15,-4 4 58 16,-13 5 0-16,-4 9 10 15,3 3 49-15,2 0-9 16,5 1-14-16,5 8-10 16,6 3-23-16,0-2 2 15,0-2-4-15,19-2 0 0,9-3 21 16,9-3-20 0,11 0 5-16,4-9 13 0,0-8-17 15,-1-1 2-15,-8-3-5 16,-7 1-17-16,-15 1 17 15,-9 5-1-15,-11 4 1 16,-1 7 25-16,0 3 0 16,-14 0 4-16,-5 16-22 15,-1 7-1-15,2 3 23 16,9 1-21-16,7 0 3 16,2-4-3-16,2-3 9 15,16-5-14-15,4-6-3 0,7-6 8 16,5-3-13-16,4 0 10 15,3-19 4-15,-2-3-9 16,-6-1-28-16,-5-3 26 16,-10 1 2-16,-11 3 0 15,-4-1 3-15,-3 7 0 16,0 3 14-16,0 8 31 16,0 5-43-16,-1 0 11 15,-5 7-16-15,-3 18 0 16,-3 6-3-16,-2 6 8 15,4 4-2-15,0 0 3 16,-3-1-1-16,0-4 0 16,0-2-5-16,1-9-4 0,0-3-6 15,6-11-2 1,1-3-4-16,5-8 9 0,0 0-34 16,0-12 23-16,12-12-64 15,15-7 0-15,3-3 69 16,6 2-67-16,0 3 38 15,-2 3 28-15,-3 6 28 16,-3 3 6-16,-2 5 11 16,-1-2 21-16,-5 2 11 15,-4 0-40-15,-1 0 28 16,-4 1-18-16,-1 0-9 16,-4-3 4-16,-2 3-17 0,-4 2 2 15,0 1 6 1,0 4-19-16,-1 4-6 0,-7 0 6 15,-5 7 0-15,2 12 8 16,2 6-8-16,4 1 2 16,5 1-3-16,0-4 13 15,0-3-9-15,8-6-3 16,7-6 5-16,3-6-5 16,3-2 0-16,3-7-9 15,0-13 3-15,0-6-7 16,-6-2-9-16,-2 1 19 15,-5 1-7-15,-4 1 7 16,-1 3 2-16,-5 7 1 16,1 5 1-16,-2 4 4 15,0 6 0-15,1 0-5 0,2 9-6 16,0 16 6-16,0 6 0 16,-1 5 2-16,1 5 18 15,0 1-2-15,-1-3-11 16,-2-4 8-16,0-3-15 15,-5-6 2-15,-7-8-2 16,3-5 8-16,0-7-8 16,8-6 0-16,1 0 1 15,0-15-7-15,16-13-16 16,11-6-12-16,7-5-81 16,5-2-231-16</inkml:trace>
  <inkml:trace contextRef="#ctx0" brushRef="#br0" timeOffset="147341.3928">18458 9438 337 0,'0'0'592'0,"0"0"-532"16,0 0-46-16,0 0 3 16,118-36-12-16,-66 23 22 15,3 2-27-15,2 2 0 16,-6 5-1-16,-11-1-211 16,-16 1-177-16</inkml:trace>
  <inkml:trace contextRef="#ctx0" brushRef="#br0" timeOffset="147533.0853">18686 9428 220 0,'0'0'561'0,"0"0"-503"16,0 0-38-16,0 0 128 16,-3 80-57-16,10-44-39 15,1 4-4-15,0 0-34 16,-4-3-6-16,2-1-16 15,0-4 4-15,-2-8-104 16,4-8-179-16,-2-13-353 16</inkml:trace>
  <inkml:trace contextRef="#ctx0" brushRef="#br0" timeOffset="149370.671">18811 9641 986 0,'0'0'43'0,"0"0"-42"15,0 0 22-15,0 0 29 16,0 0-18-16,0 0 12 16,112 13-29-16,-72-14-11 15,-1-16 3-15,-4-4-9 16,-7-4 0-16,-7-6-1 16,-11-5 4-16,-5-5-6 15,-5-5-3-15,0 0 6 16,0 6 9-16,-9 7-6 15,1 12-3-15,4 11 39 16,0 10-27-16,2 0 7 16,2 14-19-16,-3 17 0 0,-3 11 4 15,1 8 1 1,1-1-2-16,1-3 0 0,3-3 13 16,0-4-9-16,0-7-7 15,0-8 0-15,0-10-3 16,0-5 3-16,0-8 0 15,3-1-2-15,6-9 17 16,7-16-30-16,4-7 15 16,1 1-40-16,-2 5 21 15,-2 11-9-15,0 8 28 16,-2 7-1-16,3 0-2 16,-3 0 1-16,3 9 2 0,0 0-3 15,3 2 3 1,1-4 0-16,2-4 1 0,4-3-1 15,3 0 3-15,2-1-3 16,0-11 0-16,-5-3-1 16,-5 1-5-16,-5 0-12 15,-7 5 5-15,-4 3 7 16,-7 4-16-16,0 2 22 16,0 0-3-16,-10 14 3 15,-4 10 23-15,1 1-4 16,5 4 11-16,5-3-3 15,3-2-25-15,0-2 8 16,18-7-10-16,9-6 0 16,7-8 13-16,6-1-13 15,8-5 0-15,4-15 5 0,1 1-4 16,-6-3-1 0,-13 5 0-16,-12 7 0 0,-12 1-6 15,-10 4 6-15,0 3 0 16,-13 2-2-16,-10 0 4 15,-5 7-4-15,2 7 2 16,4 3 0-16,4 1 2 16,9 2 1-16,3-1-3 15,6-2 2-15,0 1 7 16,0-3-11-16,15-5 2 16,11-3 0-16,3-7 3 15,4 0-3-15,-3-3 0 0,-5-14 0 16,-7-2-34-16,-9 0 27 15,-7-3-15-15,-2 0-9 16,0-1 16-16,-12 2-9 16,-3 0 24-16,1 4-4 15,1 5 19-15,4 5-30 16,3 6 15-16,0 1-1 16,3 0-10-16,0 11 11 15,3 3-1-15,0 3-4 16,0-1 4-16,3 1-1 15,8-4 2-15,4-1-12 16,2-3 1-16,4-6-22 16,0-3-61-16,0 0 12 0,-2-8 26 15,-2-11 23-15,-1-1 14 16,-2-3 19-16,-1-2 16 16,-1 2-2-16,-1 4 3 15,2 3 20-15,-1 4-5 16,3 5-4-16,0 6-17 15,1 1-4-15,-1 0-4 16,0 8 4-16,-2 5-6 16,-1 6-1-16,-3 0 7 15,-3 5-8-15,-3-2 1 16,-3-4 0-16,0-1 24 16,2-6-19-16,1-5 7 0,7-6-2 15,2 0-7 1,7 0 12-16,4-14-15 0,2-3-1 15,4-2-12-15,-1 2-53 16,-1 0 6-16,-2 1 36 16,-3-4 14-16,-8 4 10 15,-5 1 3-15,-5 3 20 16,-4 2 39-16,0 8 4 16,0 2-33-16,-9 0-27 15,-6 0 9-15,-1 7 0 16,4 4-12-16,3 0 8 15,6-1-22-15,3 0 11 16,0-1 0-16,19-2 0 16,10-1 0-16,7-5-5 15,8-1-6-15,9 0-21 0,6 0 29 16,11 0-29-16,3-12 24 16,1-2-25-16,5-6-27 15,1-2-1-15,-1-2 1 16,-1 4 6-16,-11 5-13 15,-14 9 67-15,-15 6 13 16,-16 0 62-16,-11 20-7 16,-11 5 6-16,0 5-9 15,-17 4-23-15,-17 2 15 16,-11-2-27-16,-18 0-8 16,-17-2 2-16,-29-2-17 15,-37 2-2-15,-36 0 0 0,-33 2-1 16,-30 2 2-16,-20 3-1 15,-17 3-3-15,-6-1-1 16,15-2 8-16,24-4-18 16,31-2 6-16,29-2-14 15,27-4 7-15,33-4-53 16,32-2 44-16,27-4-22 16,33-4 22-16,19-1 17 15,18-3-11-15,9-3-45 16,46-6 58-16,47 0 11 15,50-23 66-15,58-15-25 16,51-10-30-16,40-5 10 16,36-4-19-16,29-1-3 15,13 0-8-15,1 5-2 16,-18 10 0-16,-35 6-1 0,-47 11-72 16,-51 13-4-16,-56 6-136 15,-62 7-47-15,-55 0-113 16</inkml:trace>
  <inkml:trace contextRef="#ctx0" brushRef="#br0" timeOffset="160789.4948">26966 8900 433 0,'0'0'27'0,"0"0"-4"15,0 0-15-15,0 0 15 16,0 0 36-16,0 0-47 16,0 0 76-16,-60-37-37 0,60 35-34 15,6 2 0-15,8 0-14 16,9 0 1-16,7 0 14 15,12 0-8-15,10 0 21 16,12 0-20-16,15 0 4 16,12 0 10-16,12-8-18 15,11-3-1-15,9-3 4 16,4 4-1-16,5-1-11 16,8-2 2-16,4 4 0 15,5 2 3-15,7-1 0 16,0 1-3-16,4 0 0 15,0 1 5-15,-4 0-10 0,1 0 5 16,-5-5 0 0,-5 3 5-16,-1-1 0 0,-8 0-5 15,-13 4 0-15,-10 4 3 16,-22 1 2-16,-22 0-5 16,-22 0-5-16,-20 0-9 15,-16 0 24-15,-10 0-10 16,-3 0 0-16,0 0-4 15,-9 0-9-15,-21-7-119 16,-19 0-31-16,-18 2 4 16,-19 0-60-16</inkml:trace>
  <inkml:trace contextRef="#ctx0" brushRef="#br0" timeOffset="161203.0655">28317 8825 585 0,'0'0'23'0,"0"0"-23"16,0 0-7-16,0 0 7 15,0 0 6-15,0 0 31 16,-44 0 36-16,74 0-56 0,23 0 37 16,28 0 38-16,29 0-54 15,30 0 7-15,29-4-28 16,16-3-15-16,18 0 8 16,4-1 6-16,3 0-12 15,1-1-4-15,-13 4-3 16,-13-1-11-16,-18 3 14 15,-16 3-29-15,-20 0 0 16,-18 0-38-16,-22 0 15 16,-23 2 14-16,-22 5-58 15,-20 1-46-15,-17-2-74 16,-9-3-50-16</inkml:trace>
  <inkml:trace contextRef="#ctx0" brushRef="#br0" timeOffset="173959.9153">1063 15470 407 0,'0'0'49'0,"0"0"-40"16,0 0 6-16,0 0 7 15,0 0 86-15,0 0-43 16,0 0-52-16,0 0 46 0,-52 0-22 15,52 0-4-15,0 0-4 16,0 0-29-16,0 0-2 16,5 0-2-16,14 5 8 15,11 4-2-15,10-1-2 16,3 1 0-16,12-1-1 16,6-4 8-16,8-1-7 15,7-1 7-15,11-2-7 16,5 0 0-16,11 0 5 15,15-3 1-15,7-5 1 16,5-2-4-16,6 0-5 16,-10-2 2-16,-12-2 0 15,-5 1 0-15,-18-2 2 16,-8-1-2-16,-16 4 2 0,-13-2 0 16,-9 6-2-16,-15 0 6 15,-8 2-2-15,-10 3 5 16,-6 0-6-16,0 2 6 15,-6 1 6-15,0 0 6 16,0 0 18-16,0 0-17 16,0 0-14-16,0-1-4 15,1 1-4-15,4 0-20 16,1 0-68-16,3 0-91 16,-2 0-95-16</inkml:trace>
  <inkml:trace contextRef="#ctx0" brushRef="#br0" timeOffset="189425.3627">140 10336 233 0,'0'0'143'0,"0"0"-119"16,0 0-5-16,0 0 32 0,0 0 15 15,0 0 15-15,0 0-48 16,-6-5-9-16,6 5 13 16,0 0-33-16,0 0 61 15,0 0-9-15,12 0-50 16,3 0 21-16,1 0-7 15,6 0-17-15,-2 0 12 16,10 0-14-16,1 5 9 16,2-1-10-16,7 2 14 15,2 0-14-15,4-1 0 16,11 2-1-16,-2-4-1 16,2-1 4-16,-5 1 4 0,-7-3-6 15,-1 0 6 1,3 0-7-16,2 2 1 0,-3 1-21 15,5 4 21-15,-1 0 7 16,0 2-5-16,2 1-2 16,0-1-2-16,6 2 2 15,-1-1 0-15,1-1 11 16,-1 1-18-16,3-2 8 16,-1-1-1-16,1 0 0 15,1-2-1-15,5-1-4 16,5-1 5-16,-1 2-9 15,3 1-6-15,-4 0 15 16,0-2 0-16,-2 4-2 16,7-4-5-16,-5 2-3 15,4 1 8-15,0-3-7 0,-1 4-4 16,-2-3-4-16,1 0 17 16,3-1 0-16,-3-1-9 15,2-1 6-15,-1 1-16 16,7 0 19-16,1 0 4 15,1-2-3-15,1 1-1 16,-6-2 0-16,2 3 3 16,-1-3-13-16,-2 2 10 15,-2 0 0-15,3-2-7 16,-4 1 13-16,-1 1-6 16,-1-1 0-16,-3 0-5 15,-1 1-3-15,-5-2 7 0,-1 1 1 16,4 1-14-16,3-1 24 15,0-1-10-15,3 0 0 16,-7 0-14-16,1 0 9 16,-3 0-3-16,-1-4 16 15,7 0-20-15,-3-1 15 16,3 0-3-16,0 2 0 16,1-1 2-16,1-1-2 15,0 0 0-15,0-1 2 16,0 0-7-16,0 2 5 15,-3 1-1-15,4 0 0 16,5 2 2-16,-2 1-1 16,7 0 1-16,-5-3 4 0,4 0-10 15,2 1 7 1,2-3-2-16,7 1 0 0,-2 1-11 16,1-2 7-16,2-2 4 15,-1 1-20-15,-4-1 20 16,-1 0-19-16,0 1 19 15,5-2-16-15,-2 2-15 16,3 0 31-16,0-1 0 16,0-1-3-16,0 1-8 15,0-2 10-15,1 3-1 16,-1-2 2-16,0 2-16 16,-1-1-12-16,-2 1-6 0,-5-1 8 15,5 3 12 1,0-2 14-16,3 1 0 0,0 3 1 15,0-2-1-15,-2-1-4 16,2 1 4-16,0 1 6 16,3 1-6-16,-1 2 3 15,-2 0-3-15,0 0 2 16,-2 0 3-16,1 0-10 16,-1 0 8-16,4 0-3 15,2 2 0-15,-1 2-4 16,2-4 4-16,-1 0 7 15,2 0-3-15,3 0-4 16,-3 0 5-16,0 0-5 16,-1 0-3-16,-4 0 3 15,-1 0 8-15,2 0-8 0,2 5 10 16,3-5-11 0,-1 3 4-16,0-3-6 0,0 0 6 15,0 0 9-15,6 0-12 16,-1 0 2-16,2 0-2 15,-3 0 21-15,2 0-21 16,0 0 0-16,5 0-2 16,-1 2 4-16,-1 1 6 15,6 0-8-15,-1 0-8 16,3 0 8-16,4 0 8 16,0 4-8-16,1 0 0 15,-1 1-2-15,-2 0 2 0,6 1-1 16,-1-4 7-16,3 2-6 15,4-3 0-15,2 1 8 16,4-2-16-16,4 1 8 16,-3-1 0-16,-3 2 0 15,-4 0-1-15,0 0-2 16,-4 2-10-16,0-2 9 16,-4 2-3-16,-4-3-2 15,0 2 5-15,-3 1 4 16,-3 2 0-16,-4-2-3 15,-3 2-8-15,-6 1-6 16,2-2 3-16,-2 1 5 16,-2-1-2-16,-2 1 2 0,-2-3 2 15,-2 2-6 1,2-1-5-16,2-1 15 0,-2 0-21 16,-2 0 12-16,1 0-2 15,-2-1 6-15,-2 1-5 16,2-2 5-16,1 0-8 15,2-2-26-15,2 0 34 16,1-1-6-16,-2-1 11 16,4 0-4-16,0 0 5 15,3 0 2-15,1 0 0 16,0 0-11-16,0 3 10 16,1 0-3-16,1 0 3 0,2 0-5 15,1-3 0-15,-1 2 6 16,5 0 2-16,-2-1 0 15,2-1-4-15,3 0 3 16,1 0-1-16,1 0 0 16,-2 2-12-16,0-2 6 15,1 0 6-15,0 0 0 16,4 0 0-16,-1-7-6 16,-3 1 6-16,-1-3 0 15,5 3 14-15,-3 2 2 16,1 1 21-16,-3 2 16 15,3 1 10-15,1 0-21 16,2 0-2-16,-3 0 10 16,0 0-46-16,1 0 33 15,1 6-33-15,2 0 10 0,2 0 11 16,0 0-25-16,-2-1 0 16,6 0-4-16,1-1-7 15,-1-1 11-15,6-1 1 16,-3-2-1-16,4 2-5 15,6-2-25-15,1 0 17 16,-2 1 13-16,-2-1-22 16,-1 2 10-16,-3-2-6 15,-1 0-1-15,4 0 8 16,-4 0 6-16,1 0-8 16,5 0 1-16,-3 0-29 15,-3 0 41-15,-1-2-24 0,-2-1-17 16,-2-2 30-16,2 3 11 15,1-1 0-15,2-1-17 16,1 1 14-16,4 1 3 16,-4 1 0-16,-1 1 0 15,-2 0-4-15,-1 0 4 16,1 0 35-16,0 0-31 16,0 0 2-16,5 0 6 15,7 0-12-15,5 0-15 16,-3-2 3-16,3 1 12 15,1-1 0-15,-3 1-6 16,4 1 6-16,-2-1-15 16,1-1 34-16,4 2-23 0,-4-2 4 15,-6 2-26-15,-3 0 26 16,-3 0 0-16,-7 0 12 16,-2 0-17-16,-2 0 5 15,-1 0-12-15,0 0 10 16,1 0-28-16,-6 0 30 15,-3 0 5-15,-4 0-5 16,-1 0-4-16,-3 0 4 16,-2 0 5-16,-2 0-5 15,0 0 0-15,0 0-7 16,3 0 7-16,2-4 0 16,1-1-5-16,-3-1-14 15,-3 1 19-15,-2-1 0 16,-1-1-6-16,0-1-2 0,-3 2-5 15,-5-1 13-15,-6 0 0 16,-5 1 22-16,-2-2-43 16,1 1 42-16,-3-3-4 15,0 2-17-15,-1 0 0 16,0-1 5-16,-3 2 3 16,-3-1-8-16,-1 2 50 15,-2 3-16-15,0-4-21 16,2 4 28-16,0-3-41 15,0 1 2-15,-6 0-2 16,-2 1 0-16,0-1-20 16,-1 2 20-16,3-2 20 15,-1 1-20-15,-2-1-27 0,-5 2 10 16,0 0 17-16,-3-1 41 16,-2 1-37-16,-1 1 18 15,1-1-7-15,-3 1 0 16,0 2-2-16,-1-2 20 15,0 2-33-15,-2 0 8 16,5 0-5-16,-3-1 24 16,2 1-25-16,0-2-2 15,-1 2 32-15,2 0-28 16,-4-2 14-16,-5 2-18 16,-9-1 20-16,-8-2 17 15,-8 2-29-15,-8-2 9 0,-1 1 22 16,-5 2-34-16,0-2 17 15,2 2-22-15,-2 0-15 16,0 0 11-16,0 0-30 16,0 0-30-16,0-1-113 15</inkml:trace>
  <inkml:trace contextRef="#ctx0" brushRef="#br0" timeOffset="213302.8131">6373 15333 231 0,'0'0'74'0,"0"0"-1"16,0 0-32-16,0 0 46 15,0 0 8-15,0 0-67 16,0 0 29-16,0 0-13 16,0 0-11-16,-6 0 5 15,6 0-35-15,0 0 3 16,0 0-6-16,0 0-4 15,6 4 4-15,13-1 0 16,4-1 10-16,7 1-15 16,3 1 7-16,4-3-2 0,-3-1 7 15,3 0 2-15,1 0-9 16,-2 0 0-16,-1 0-57 16,-2 0 38-16,-6 0-16 15,-6-3 10-15,-6 1 19 16,-9 2-16-16,-5 0 5 15,-1 0 11-15,0 0-8 16,0 0 6-16,0 0-35 16,0 0-52-16,0 0-23 15,-4 0-57-15</inkml:trace>
  <inkml:trace contextRef="#ctx0" brushRef="#br0" timeOffset="221803.5983">4822 17140 340 0,'0'0'41'16,"0"0"-13"-16,0 0 62 0,0 0-3 15,0 0-71-15,0 0-9 16,0 0 2-16,55-7 33 15,-21 6-15-15,8-3-19 16,4 1 36-16,4 1-25 16,3-3-1-16,1 0-6 15,1 0-6-15,-1 0 13 16,-5-3-19-16,-7 3 1 16,-5 1-5-16,-9 0 12 15,-5 3-8-15,-4-1 0 16,-5 2 0-16,-7 0-1 15,-1 0-20-15,-3 0-39 16,0 0 11-16,-1 0-52 0,-2-3-66 16,0-3-92-16</inkml:trace>
  <inkml:trace contextRef="#ctx0" brushRef="#br0" timeOffset="227253.5895">10348 17129 408 0,'0'0'5'16,"0"0"11"-16,0 0 29 16,0 0 6-16,0 0 38 15,0 0-55-15,0 0-23 16,-9-6 25-16,23 6-12 15,11-5 17-15,9 3-29 16,5-1-11-16,7 2 21 0,5-2-17 16,7 2-3-16,5-1 8 15,2 0-4-15,1 1-12 16,-3-6 6-16,-4 5 0 16,-4-2-3-16,-5 0 6 15,-6 0-3-15,-11 1 0 16,-7 1 10-16,-13 1-11 15,-7-1 1-15,-4 2 0 16,-2 0 17-16,0 0 2 16,0 0 2-16,0 0 2 15,0 0-23-15,0 0 0 16,0 0-1-16,0 0 2 16,0 0-1-16,3 0 0 15,1 3 0-15,2 6-26 0,0-4-115 16,0-3-20-16,-1-2-409 15</inkml:trace>
  <inkml:trace contextRef="#ctx0" brushRef="#br0" timeOffset="228871.441">14833 14265 525 0,'0'0'16'0,"0"0"3"16,0 0-13-16,0 0-4 16,0 0 33-16,0 0-9 15,0 0 19-15,99 104-10 16,-69-55-21-16,1 11 30 15,-1 10-7-15,-7 15-25 16,-6 15 17-16,-5 8-29 0,-9 9 11 16,-3 4 3-16,0-1-6 15,-10 3-8-15,-15 3 0 16,-10 2 0-16,-11 1 8 16,-11 10-8-16,-10 0 0 15,-12 2 4-15,-8-4-3 16,-4-10 5-16,-4-4-6 15,1-14 0-15,6-8-1 16,13-11 1-16,12-12 0 16,13-6 0-16,11-15 12 15,6-8-21-15,9-13 9 16,7-14 0-16,6-10-5 16,5-12 5-16,1 0 0 15,5-5-14-15,0-24-213 16,0-12-158-16</inkml:trace>
  <inkml:trace contextRef="#ctx0" brushRef="#br0" timeOffset="230813.1541">559 14084 270 0,'0'0'22'16,"0"0"-18"-16,-81 98 7 0,50-48 13 15,7 9 33-15,-4 12 3 16,7 13-22-16,0 9 4 16,2 13 2-16,8 20-1 15,4 12 7-15,7 14-22 16,0 7-7-16,0-5 29 15,4-2-43-15,11-8 23 16,3-9-12-16,5 0-13 16,2-9-1-16,5-8-4 15,-2-11 0-15,8-18 1 16,1-14 1-16,-1-13 9 16,-3-15-11-16,-5-16 6 15,-8-11-9-15,-6-11 3 16,-6-7-12-16,-5-2 12 15,-3 0 22-15,3-5 73 0,4-12-95 16,2-4-51 0,-1 3-9-16,-1 5 10 0,2 5-123 15,-3 4-54-15,0-1-101 16</inkml:trace>
  <inkml:trace contextRef="#ctx0" brushRef="#br0" timeOffset="236753.4756">31674 7807 154 0,'0'0'128'15,"0"0"-72"-15,0 0 9 16,0 0 45-16,0 0-31 15,0 0 22-15,0 0-34 16,0 0-9-16,0 0 7 16,0 0-11-16,0 0-9 0,0 0-10 15,0 0-5 1,5 0 14-16,6 0-28 0,8-3 7 16,5 2-19-16,12 0 5 15,9 1-9-15,10 0 0 16,9 0 7-16,2 0-8 15,-4 0 1-15,-5 5-1 16,-15-1-2-16,-11 2-42 16,-10 1-15-16,-14-4-2 15,-7 3-122-15,0-3 50 16,-9 2 89-16,-19 1-57 16,-9-3-59-16,-11 0-42 15,-6 2 107-15,-4-2 43 16</inkml:trace>
  <inkml:trace contextRef="#ctx0" brushRef="#br0" timeOffset="236919.8574">31718 7889 29 0,'0'0'172'0,"0"0"-122"0,0 0-34 15,0 0 15-15,0 0 8 16,0 0 47-16,-25 44 11 16,44-38-13-16,5-3-39 15,6 0 28-15,8-3-50 16,6 2 3-16,7 1-26 15,4-1 12-15,0-1-30 16,0 0-32-16,-3-1-64 16,-7 0-52-16</inkml:trace>
  <inkml:trace contextRef="#ctx0" brushRef="#br0" timeOffset="240304.6598">24448 2614 331 0,'0'0'93'0,"0"0"-43"16,0 0 36-16,0 0 10 15,0 0-22-15,0 0-17 16,0 0 46-16,0 0-25 16,-54-12-28-16,54 12 31 15,0 0-79-15,0 0 16 16,0 0-18-16,6 0 11 16,18 0-19-16,12 0 16 15,6 0-4-15,4 0-4 0,-4 0-14 16,-2 0-44-1,-7 8-58-15,-11 6-69 0,-14 2 19 16,-8 2-77-16</inkml:trace>
  <inkml:trace contextRef="#ctx0" brushRef="#br0" timeOffset="240457.2894">24402 2883 378 0,'0'0'63'0,"0"0"-52"16,0 0 25-16,0 0 59 15,0 0-30-15,0 0 33 16,59 34-16-16,-24-34-31 0,1 0-14 16,4 0-34-16,0-10 8 15,-1-2-11-15,0-3-113 16,-8-6-90-16,-8-3-193 16</inkml:trace>
  <inkml:trace contextRef="#ctx0" brushRef="#br0" timeOffset="240772.0265">24560 2462 639 0,'0'0'19'0,"0"0"-12"15,0 0-7-15,0 0 14 16,0 0 1-16,0 0 38 15,110 55-42-15,-69-30 3 16,-4 0-9-16,-1 6 7 16,-5 0-7-16,-5 5 18 15,-10 3-20-15,-12 1 31 16,-4 4-19-16,-7 0 34 16,-20-2 14-16,-4-2-62 15,-2-3 22-15,3-4-20 16,8-4-1-16,13-7-2 15,9-9-155-15,0-11-142 16</inkml:trace>
  <inkml:trace contextRef="#ctx0" brushRef="#br0" timeOffset="241372.4334">25674 2302 305 0,'0'0'165'0,"0"0"-99"16,0 0-15-16,0 0 41 16,0 0-24-16,-82 15-36 15,54 9 14-15,-2 8-9 16,0 12 26-16,3 10-16 15,2 7-37-15,5 8 35 16,4 1-17-16,4 6-27 16,3 2 31-16,5 6-23 15,4 1-7-15,0-2-1 16,7-1 2-16,16-3-6 16,15-4 1-16,19-4-86 15,19-2-40-15,23-5-52 0,20-8-9 16,21-14-165-16</inkml:trace>
  <inkml:trace contextRef="#ctx0" brushRef="#br0" timeOffset="242470.5416">32807 2179 416 0,'0'0'184'0,"0"0"-135"15,0 0 8-15,0 0 63 16,0 0-29-16,0 0-37 15,0-24-18-15,0 24-19 16,1 0-17-16,8 0 0 16,8 4 0-16,4 14-3 0,4 7 7 15,5 7-7-15,-2 5 12 16,2 6-9-16,0 10 2 16,-2 6 13-16,-3 8-17 15,-5 2 2-15,-2 3-1 16,-7-1-6-16,-7 4 7 15,-4 0 0-15,0-1 0 16,-18 0-7-16,-6-1-26 16,-4 0-6-16,1 4-30 15,4-2 53-15,1 2-55 16,6 4-43-16,-2 0 40 16,-2-3-87-16,0-8-101 0</inkml:trace>
  <inkml:trace contextRef="#ctx0" brushRef="#br0" timeOffset="245187.6672">25892 3589 68 0,'0'0'36'16,"0"0"13"-16,0 0-21 15,0 0 14-15,83-8-29 16,-60 7 27-16,2-2-2 0,1-3-6 16,0 3 5-16,1-2-10 15,2-2 12-15,-3 1-16 16,1 1-19-16,-1 2 18 16,1 0-18-16,1 1 2 15,0 2 13-15,-1 0-15 16,3 0 6-16,0 0-10 15,1 0 7-15,3 0-6 16,1 0 2-16,3-3 1 16,-2-1 13-16,0 0-11 15,-3 0 5-15,0 2-7 16,-3-4 5-16,-2 5-6 16,-3-2-2-16,2 2-1 15,-6-2 14-15,0 3-8 0,-2 0-9 16,-2 0 3-16,-1 0 0 15,-1 0 6-15,0 0-1 16,-2 0-2-16,2 0 16 16,-3-1-11-16,1-1 16 15,1-1-21-15,4 1 6 16,-2-3-3-16,7 1-4 16,-3 2 0-16,2-1 4 15,0 2 1-15,-1-1-7 16,-3 1 0-16,1 1 1 15,0 0-7-15,-1 0 6 16,2 0 0-16,-4 0-4 16,2 0 19-16,1 0-15 0,1 0 0 15,-1-4 0 1,2 1-5-16,-5 1 5 0,4-1 0 16,-4-1 2-16,1 2 8 15,-1-1-11-15,2 3 1 16,-3 0-2-16,3 0-5 15,-2 0 7-15,-1 0 0 16,1 0-1-16,1 0 11 16,-1 0-13-16,-1 0 3 15,1 0 0-15,-2 3-7 16,1-1 7-16,-3 1 0 16,0 1 1-16,1-2 11 15,-1-2-12-15,3 2 0 16,-3-1 0-16,3 3-2 0,0-1 4 15,1-1 0-15,2 1 10 16,3 0-3-16,0-1-9 16,-2 5 0-16,-1-4 5 15,-1 4-10-15,-1 0 5 16,-1-4 0-16,1 3 1 16,-2-2 11-16,1 3-12 15,-2-4 0-15,3 3 5 16,0 1-9-16,0-1 4 15,0-1 0-15,2-1 10 16,3-1 7-16,-1 1-17 16,5-1 2-16,0 1 6 15,2 1-1-15,1 0 6 0,4-2-13 16,-3 0 5 0,3 0-4-16,-7 0-1 0,-1 2 0 15,-3-2 7-15,-2 0-13 16,3 0 6-16,-2 3 0 15,1-2-1-15,0-1 10 16,-2 1-14-16,2-4 5 16,0 3 0-16,-3-3-12 15,0 0 17-15,-2 0-5 16,-1 0 0-16,0 3 8 16,-2-3-8-16,1 0 0 15,1 0-7-15,-2 0-2 0,3 0 1 16,1 0-28-16,4 0 27 15,3 0-28-15,-2 0 22 16,-1 0-11-16,0 0-60 16,-3 0 19-16,-5 0-70 15</inkml:trace>
  <inkml:trace contextRef="#ctx0" brushRef="#br0" timeOffset="254441.4436">32941 1855 213 0,'0'0'200'0,"0"0"-118"0,0 0-17 16,0 0 17-16,0 0 26 16,0 0-54-16,0 0 77 15,5-49-103-15,-4 49 37 16,-1 0 5-16,0 0-38 15,0 0-1-15,0 0-11 16,0 0-17-16,0 0-4 16,0 0 1-16,0 0-9 15,0 4 7-15,0 9-12 16,0 2 14-16,0 2 2 16,0-3 3-16,2 1-5 0,-1-7 0 15,3-2 1 1,-2-6-1-16,3 0 2 0,2 0 2 15,5 0 12-15,9-14-13 16,3-3-6-16,2-2-17 16,1-2-47-16,5 0-57 15,-1 3-143-15,-1-2-179 16</inkml:trace>
  <inkml:trace contextRef="#ctx0" brushRef="#br0" timeOffset="262087.5031">25893 13009 325 0,'0'0'194'0,"0"0"-69"16,0 0-58-16,0 0-3 16,0 0 3-16,0 0-31 0,0 0 22 15,0 0-12-15,-86 109-37 16,77-65 24-16,4 2 2 15,5 0-33-15,5 2 35 16,20 3-32-16,17 0 1 16,13 0-6-16,17-3 10 15,18-3-25-15,20-6-11 16,17-3-84-16,17-8-85 16,10-9-63-16</inkml:trace>
  <inkml:trace contextRef="#ctx0" brushRef="#br0" timeOffset="262603.644">29396 12881 638 0,'0'0'104'0,"0"0"-69"15,0 0 8-15,0 0 36 16,0 0-10-16,0 0-3 15,73 50-44-15,-40-16 10 16,2 5 8-16,1 7-39 0,-3 5 35 16,-8 5-32-16,-11 8 7 15,-14 2-20-15,-3 5 9 16,-28 1-18-16,-17 3-31 16,-16-1-65-16,-21-5-73 15,-19-8-118-15</inkml:trace>
  <inkml:trace contextRef="#ctx0" brushRef="#br0" timeOffset="263604.1476">25137 15201 494 0,'0'0'107'0,"0"0"-60"0,0 0 81 15,0 0 67-15,0 0-124 16,0 0-43-16,117-48-8 15,-4 40-6-15,23 3 24 16,23-1-35-16,17 1 9 16,18 0-12-16,5 1-2 15,-3 1-17-15,-14 1-63 16,-19-1-52-16,-21-1 23 16,-30-1-83-16,-26-3-154 15</inkml:trace>
  <inkml:trace contextRef="#ctx0" brushRef="#br0" timeOffset="264006.7538">28329 15076 848 0,'0'0'82'0,"0"0"-62"0,0 0-19 16,90-18 57-16,-7 8-8 16,35-1 16-16,36-1-39 15,32-1-24-15,26 2 17 16,13 1-15-16,9 3-1 16,4 2 0-16,-7 2-4 15,-12 3-20-15,-17 0-50 16,-19 0-53-16,-21 0-166 15,-23 0-352-15</inkml:trace>
  <inkml:trace contextRef="#ctx0" brushRef="#br0" timeOffset="1.02214E6">12750 1356 31 0,'0'0'634'0,"0"0"-603"16,0 0 53-16,0 0 32 0,104 65 61 15,-75-18-121-15,2 13-14 16,0 10-6-16,2 9 0 16,-8 12 12-16,-2 8-33 15,-10 10-11-15,-13 2 17 16,0-2-19-16,-21 3 3 16,-13 1-5-16,-12-4-4 15,-17-5 2-15,-15-15-37 16,-26-14-32-16,-26-10-3 15,-24-14-129-15,-18-9-98 16</inkml:trace>
  <inkml:trace contextRef="#ctx0" brushRef="#br0" timeOffset="1.02266E6">10071 1010 487 0,'0'0'13'0,"-78"72"61"15,25-17 52-15,-8 17-26 16,-4 20 27-16,0 12-42 16,5 17-26-16,8 9 7 0,13 5-29 15,21 4 5-15,14 5-13 16,6 9-14-16,36 3 10 16,21 3-22-16,22-10 3 15,26-13-7-15,25-18 1 16,30-18-15-16,38-17 12 15,40-12-72-15,30-16-97 16,14-17-280-16</inkml:trace>
  <inkml:trace contextRef="#ctx0" brushRef="#br0" timeOffset="1.02749E6">19814 559 427 0,'0'0'267'16,"0"0"-249"-16,0 0 72 16,97 47 30-16,-60-8 27 15,9 9-85-15,5 8-7 16,4 10 46-16,2 9-82 15,-7 16 4-15,-9 7-4 16,-10 17-16-16,-12 8 14 16,-11 4-5-16,-8-2-12 0,-12-6 0 15,-28-13-19-15,-18-6-6 16,-22-13-40-16,-30-6-41 16,-27-11 1-16,-32-6-92 15,-20-9-41-15,-12-13-11 16</inkml:trace>
  <inkml:trace contextRef="#ctx0" brushRef="#br0" timeOffset="1.02797E6">17212 427 645 0,'0'0'12'0,"0"0"6"0,0 0-11 15,-83 104 66-15,41-34 12 16,-5 16-4-16,-1 7-8 16,-3 10-3-16,2 9-23 15,9 10-25-15,10 20 35 16,13 7-31-16,13 7-13 15,4-4 13-15,19-13-13 16,20-14-4-16,18-16-9 16,16-14 11-16,19-15-24 15,20-13 9-15,21-14-5 16,19-14 8-16,12-14-5 0,7-14-18 16,-9-11-132-1,-19-11-366-15</inkml:trace>
  <inkml:trace contextRef="#ctx0" brushRef="#br0" timeOffset="1.03014E6">7086 1634 157 0,'0'0'259'15,"0"0"-41"-15,0 0-50 16,0 0 1-16,0 0-28 16,0 0-47-16,-37-10-57 15,9 18-24-15,-11 16-11 16,-5 8 32-16,4 7-32 15,6 3 14-15,13-1 0 16,9-4-15-16,9-6-1 0,3-8 0 16,0-10-1-16,12-5-11 15,6-5-10-15,4-3 22 16,5-8 18-16,4-14-14 16,-5-6-1-16,1-1-3 15,-11-1 1-15,-5 2-6 16,-7 0 10-16,-4 2-4 15,0 5-1-15,0 6 0 16,-6 5 1-16,3 7 12 16,3 2-12-16,0 1 0 15,0 0-1-15,0 12-3 16,0 14-8-16,6 6 12 16,6 7-1-16,-3 3 0 15,-2 2 9-15,-5-1-19 0,-2 2 10 16,0-2 0-16,-3-5-6 15,-11-5 12-15,-8-5-12 16,1-8 6-16,3-9-28 16,2-5 28-16,5-6-44 15,5 0 27-15,6-17-41 16,0-6-78-16,12-5 49 16,15 0 40-16,3 0 9 15,4 6 33-15,-2 3 10 16,-1 5 3-16,-3 3 30 15,-1-1 5-15,0 1 35 16,-2-2-21-16,1-1-25 16,1-3 24-16,1 0-46 0,0 1-4 15,-2-2 3-15,-4-1 1 16,-7 0-11-16,0 2 1 16,-11 2-14-16,-4 4-6 15,0 8-17-15,-4 3-1 16,-11 0 30-16,1 10-3 15,0 11 11-15,3 4 9 16,5 1-9-16,6 1 11 16,0-4-10-16,3-3-1 15,12-5 0-15,6-5-9 16,1-8 9-16,2-2-8 16,2-5 1-16,-1-14 5 0,2-2-28 15,-5-7-24-15,-4 2 21 16,-3-3 1-16,-3 1 32 15,-3 0 0-15,-2 0 5 16,-2-2 56-16,1 3-42 16,0 1 27-16,-2 6 19 15,-1 8-60-15,-3 7 47 16,0 3-16-16,3 2-36 16,-3 0 11-16,3 0-11 15,3 16-19-15,0 7 19 16,4 10 8-16,-1 6 26 15,-1 3-33-15,1 0 10 16,1-2 8-16,1-8-18 0,-2-6 9 16,1-7-4-16,-2-8 2 15,-4-7-4-15,1-4-1 16,5 0-1-16,5-20 55 16,6-11-53-16,2-8-4 15,0-3-22-15,-4 0-90 16,-5 3-115-16,-2 11-316 15</inkml:trace>
  <inkml:trace contextRef="#ctx0" brushRef="#br0" timeOffset="1.03046E6">7884 1826 328 0,'0'0'289'15,"0"0"-158"-15,0 0 38 0,0 0-18 16,0 0-47-16,0 0-87 15,73-35 9-15,-52 17-21 16,6 1-4-16,-6-3 6 16,-2 0 3-16,-3 0-10 15,-8 0 0-15,-2 4-2 16,-6 3-2-16,0 7 2 16,0 4 2-16,0 2-3 15,0 0-17-15,0 0 11 16,0 17 9-16,0 4 9 15,8 4 19-15,5-1-21 0,5-6 18 16,10-7 9 0,12-10-30-16,10-1 29 0,11-7-33 15,6-12-6 1,6-4 4-16,-7 4-151 0,-14 7-275 16</inkml:trace>
  <inkml:trace contextRef="#ctx0" brushRef="#br0" timeOffset="1.03076E6">7317 2484 754 0,'0'0'66'0,"0"0"-33"16,0 0 75-16,0 0 32 16,102-6-63-16,-31-13-29 15,19-5-7-15,14-2-26 16,11-1-2-16,10 0-6 16,-1 3 7-16,-9 6-14 15,-15 5 0-15,-27 6-46 16,-28 4-9-16,-18 3-89 15,-21 0-167-15,-6 0-112 16</inkml:trace>
  <inkml:trace contextRef="#ctx0" brushRef="#br0" timeOffset="1.0316E6">14299 833 805 0,'0'0'121'0,"0"0"-32"0,0 0-8 16,0 0 16-16,0 0-74 15,0 0-5-15,71-18-9 16,-16 8-2-16,3 2-14 16,-3 2-107-16,-10 3-153 15,-15 0-68-15</inkml:trace>
  <inkml:trace contextRef="#ctx0" brushRef="#br0" timeOffset="1.03181E6">14589 773 824 0,'0'0'180'0,"0"0"-145"0,0 0 28 16,0 0 10-1,0 0 12-15,-29 87-51 0,26-55-12 16,-1 2-1-16,4-1-18 15,0 1-1-15,0-4-2 16,2-5-5-16,14-4-34 16,3-9-119-16,5-9-194 15,3-3-210-15</inkml:trace>
  <inkml:trace contextRef="#ctx0" brushRef="#br0" timeOffset="1.03208E6">14769 1045 711 0,'0'0'137'0,"0"0"-75"16,0 0 75 0,0 0-77-16,0 0-31 0,-54 75-7 15,71-64-16-15,11-5-6 16,5-6-1-16,4 0-13 16,-2-3 2-16,-6-12-3 15,-9-2-39-15,-10 0-45 16,-10 5 42-16,0-2 57 15,-13 3-5-15,-11 5 14 16,-3-1-1-16,0 6 11 16,6 1-12-16,9 0 38 15,7 0-45-15,5 0-4 0,0 0-77 16,17 0-135 0,12-7-78-16</inkml:trace>
  <inkml:trace contextRef="#ctx0" brushRef="#br0" timeOffset="1.03232E6">15071 642 779 0,'0'0'164'0,"0"0"-65"16,0 0-37-16,0 0-27 0,0 0-35 15,0 0 14 1,11 20 7-16,3-5-19 0,2-1-4 16,-2 2-40-16,-4-4-107 15,-7-6-102-15,-3-6-321 16</inkml:trace>
  <inkml:trace contextRef="#ctx0" brushRef="#br0" timeOffset="1.03326E6">15215 567 812 0,'0'0'145'0,"0"0"-57"16,0 0 1-1,0 0-39-15,-81 18 2 0,59 6-15 16,5-1-22-16,7 2 3 15,7 1-11-15,3-4-2 16,5-2-7-16,17-1 2 16,6 0-9-16,5 1-1 15,2-1 17-15,-4 3-7 16,-7 2 9-16,-9-3-3 16,-12 4-6-16,-3-6 0 15,-2-1 2-15,-14-2-2 16,0-8 0-16,5-1 0 15,5-7-4-15,6 0 5 16,0-4-2-16,12-17-90 16,19-10-40-16,11-5 65 0,10-3-158 15,5-1-21 1,0 7 109-16,-5 6 136 0,-13 11 48 16,-16 6 4-16,-12 6 7 15,-11 4 164-15,0 0 18 16,-2 0-165-16,-10 0-55 15,-4 14-14-15,4 6-12 16,5 1 5-16,7 3-7 16,0-6 0-16,10-1-3 15,10-5-3-15,4-6-37 16,1-6-42-16,-1 0 3 16,-5-5-48-16,-4-12-39 0,-9-3 53 15,-6 0-11-15,0-2 54 16,-3 5 80-16,-11 4 29 15,-2 7 90-15,3 6-29 16,1 0-38-16,6 8-28 16,3 9-17-16,3 1 11 15,0 0-18-15,4-4-8 16,17-4-5-16,2-3 2 16,2-7 10-16,0 0-39 15,-1-20 40-15,-5-4 1 16,-2-6 11-16,-4-3-12 15,-2-3 80-15,-2 0 19 16,-3 0-17-16,-3 0 40 0,1 5 4 16,-2 3-56-1,1 3 17-15,0 6-39 0,-2 5-5 16,1 7-17-16,-1 5-23 16,-1 2 1-16,3 0-4 15,0 11-11-15,3 9 2 16,4 5 18-16,-1 8-6 15,1 2-3-15,1 2 1 16,3-3 9-16,1-8-8 16,-2-6-2-16,-4-8 4 15,1-8 5-15,-2-4 7 16,4-5 18-16,7-18-1 0,5-11-12 16,0-7-21-1,-4-5-8-15,-1-2-43 0,-4 5-118 16,-2 6-283-16</inkml:trace>
  <inkml:trace contextRef="#ctx0" brushRef="#br0" timeOffset="1.03355E6">16189 662 32 0,'0'0'52'16,"0"0"1"-16,0 0-3 0,0 0 30 15,0 0 55-15,0 0-32 16,60 7 40-16,-50-19-51 16,-1 1 21-16,0-3-17 15,3 0-10-15,-1-1-32 16,-2 1 8-16,2-3-22 15,-3 1 1-15,-1 3-33 16,0 4-8-16,-4 6-51 16,-3 3-114-16,0 0-259 15</inkml:trace>
  <inkml:trace contextRef="#ctx0" brushRef="#br0" timeOffset="1.03437E6">15860 576 426 0,'0'0'378'0,"0"0"-279"16,-3-79 3-16,3 45-54 15,3-6 37-15,5 1-74 16,0 3-5-16,-3 7 9 16,-2 10-8-16,-2 8 16 15,-1 10-18-15,0 1-5 16,0 18-27-16,0 16 26 15,0 12 1-15,-1 4 5 16,-2-2 5-16,3-1-9 16,0-5-1-16,1-6 2 15,14-10 7-15,1-9-9 16,5-7 0-16,6-10 0 16,4 0-12-16,2-14 7 15,0-11-11-15,-3-6-13 0,-5 1 25 16,-8 2-7-16,-6-1 11 15,-8 5 0-15,-3 6-9 16,0 3 9-16,0 11 4 16,0 2-1-16,-3 2-6 15,-3 9 2-15,-2 13 1 16,2 6 4-16,3-2 4 16,3 1 3-16,0-3 5 15,3-4-14-15,9-9-4 16,2-4 7-16,3-7 1 15,4-3 8-15,3-16-9 16,2-8 3-16,3-3-4 16,-1-4-2-16,-1-2-2 0,-6-3 0 15,-5-1 0-15,-5-1 15 16,-5-4-15-16,-5 6 16 16,-1 12 22-16,0 7 19 15,0 18-5-15,0 2-52 16,0 2-1-16,0 26-9 15,0 9 20-15,0 10-10 16,0 2 0-16,0-3 5 16,6-9 4-16,2-9 2 15,-1-7-5-15,-1-7-6 16,3-6 4-16,-2-5-9 16,7-3 9-16,5-8-8 0,8-16-11 15,0-5-125-15,-4-8-366 16</inkml:trace>
  <inkml:trace contextRef="#ctx0" brushRef="#br0" timeOffset="1.03457E6">16607 515 229 0,'0'0'687'0,"0"0"-621"16,0 0-45-16,0 0 4 15,113-56-23-15,-69 36-2 16,6 3-113-16,2-2-51 0,-4 1 107 16,1 5-101-16,-11 10-40 15,-12 3 108-15</inkml:trace>
  <inkml:trace contextRef="#ctx0" brushRef="#br0" timeOffset="1.03487E6">15264 1630 673 0,'103'-24'123'16,"33"-3"-16"-16,18 0 21 15,14-2-60-15,13 0-39 16,-2 0-19-16,-6-2-5 16,-15 2-2-16,-18 0-6 15,-21 6 0-15,-22 9-67 16,-25 2-160-16,-26 7-355 15</inkml:trace>
  <inkml:trace contextRef="#ctx0" brushRef="#br0" timeOffset="1.0585E6">10050 1576 402 0,'0'0'132'0,"0"0"-63"0,0 0 3 15,0 0 80-15,0 0-25 16,0 0-35-16,-3-29-8 15,3 29-5-15,0 0-22 16,0 0-9-16,0 0-48 16,0 4 0-16,0 19-3 15,0 11 3-15,6 9 1 16,6 5 6-16,-2-3-3 16,1-1-4-16,-1-5 13 15,-4-8-12-15,2-8-1 16,-5-10-2-16,-3-9 2 15,0-1 3-15,0-3 2 16,0-5 31-16,-8-16-10 0,-7-12-19 16,-1-4-5-16,-2-8 6 15,6-2-15-15,0-4 9 16,5 2-2-16,4 6 0 16,3 8 4-16,0 9-13 15,0 14 9-15,0 4-3 16,3 6 0-16,4 2 3 15,6 0-3-15,1 0-7 16,1 11 16-16,0 6-12 16,1 3 4-16,-2 2 2 15,0 2-8-15,-3-1 9 16,-2 0-1-16,1-1 3 0,-5-3 9 16,-1-5-18-1,-1-3 6-15,0-5-71 16,0-5-26-16,-3-1-131 0,0 0-152 15</inkml:trace>
  <inkml:trace contextRef="#ctx0" brushRef="#br0" timeOffset="1.05956E6">10072 1589 692 0,'0'0'99'0,"0"0"-42"0,0 0-24 15,0 0-2 1,0 0-19-16,0 0 37 0,15 106-17 15,-5-66-18-15,-2 2 15 16,1-1-8-16,-3-7-5 16,0-5-3-16,-3-7-6 15,-2-8 2-15,-1-4-9 16,0-9 7-16,0-1-5 16,0 0 19-16,0-12 62 15,0-13-64-15,-7-11-7 16,-2-8-12-16,3-4 0 15,-2-6 2-15,0-1-10 0,2 2 10 16,3 3-2 0,3 8 2-16,0 8 1 0,0 10-3 15,3 7 2-15,8 9 5 16,5 8-14-16,3 0 3 16,2 13 4-16,4 16 7 15,2 9 3-15,0 9-15 16,-6 3 5-16,-8 1 0 15,-5 0 12-15,-4 0-10 16,-3-4-2-16,1-6 0 16,-2-8-13-16,0-12-103 15,0-11-219-15,-15-10-308 16</inkml:trace>
  <inkml:trace contextRef="#ctx0" brushRef="#br0" timeOffset="1.05971E6">10171 1731 795 0,'0'0'43'0,"0"0"-29"16,0 0-14-16,80 13 44 15,-44-13-29-15,9 0-9 16,13-11-6-16,6-15-314 16</inkml:trace>
  <inkml:trace contextRef="#ctx0" brushRef="#br0" timeOffset="1.05995E6">10760 1378 596 0,'0'0'379'16,"0"0"-375"-16,0 0 24 16,-37 103 61-16,32-56-5 15,4 6-27-15,1 4-32 16,0 4 14-16,0 5-15 15,0 2-5-15,0 0-5 16,-2-3-6-16,2-6-11 16,0-7 5-16,0-11-2 15,0-11 0-15,0-14-90 16,0-14-141-16,0-2-335 16</inkml:trace>
  <inkml:trace contextRef="#ctx0" brushRef="#br0" timeOffset="1.06041E6">10863 1730 979 0,'0'0'72'16,"0"0"16"-16,0 0 10 15,0 0-19-15,0 0-58 16,0 0-17-16,7 5-4 15,1 20 0-15,2 11 2 0,1 6 2 16,-4 0-4 0,2 1 0-16,-2-2 9 0,-2-4-7 15,-2-9-2-15,0-6 0 16,-3-10 14-16,0-8-15 16,0-4 2-16,0-4 2 15,0-17-3-15,0-15-10 16,0-7 1-16,0-7-5 15,0-2-41-15,0 1 27 16,0 7-12-16,0 13 40 16,0 13-4-16,0 10 17 15,0 4-13-15,0 4 0 16,3 0 8-16,7 0 1 16,-2 0-2-16,5 0 18 15,2 0 8-15,5 0-32 0,2 0 14 16,2 0-15-16,1-3-14 15,0 0 6-15,-5 1-138 16,-10 2-252-16</inkml:trace>
  <inkml:trace contextRef="#ctx0" brushRef="#br0" timeOffset="1.06052E6">11037 1950 130 0,'0'0'27'16,"0"0"-27"-16</inkml:trace>
  <inkml:trace contextRef="#ctx0" brushRef="#br0" timeOffset="1.06067E6">11060 2121 441 0,'0'0'153'0,"0"0"-47"16,0 0-30-16,0 0-25 15,0 0-43-15,0 0 9 16,38 42-17-16,-6-70-88 16,-1-1-330-16</inkml:trace>
  <inkml:trace contextRef="#ctx0" brushRef="#br0" timeOffset="1.06099E6">11261 2256 762 0,'0'0'24'16,"0"0"3"-16,0 0 57 15,0 0 66-15,0 0-88 16,0 0-29-16,86-49-31 16,-72 24 6-16,-2 3 4 15,-5 0-12-15,-4 0 0 16,-1 2 1-16,-1 5 3 15,-1 4 3-15,0 4 21 0,0 4-20 16,0 3 9 0,2 0-17-16,-1 7 0 0,4 7 2 15,5 0-1-15,1-3-1 16,6-1 1-16,5-3-1 16,4-7-5-16,4 0-143 15,0-11-298-15</inkml:trace>
  <inkml:trace contextRef="#ctx0" brushRef="#br0" timeOffset="1.06126E6">11646 1506 949 0,'0'0'47'0,"0"0"-39"15,0 0 32-15,0 0 43 16,0 0-36-16,106 80-2 16,-76-39-4-16,-4 5-34 15,0 3 26-15,-8 6 11 16,-8 3-31-16,-10 3-10 16,0-1-3-16,-21 1 0 15,-10-6-5-15,0-6 2 16,-8 1-27-16,-7-8-116 15,-2-6-266-15</inkml:trace>
  <inkml:trace contextRef="#ctx0" brushRef="#br0" timeOffset="1.06182E6">11019 1978 22 0,'0'0'638'0,"0"0"-537"16,0 0-1-16,0 0 71 15,0 0-49-15,0 0-70 16,0 0 27-16,3-2-57 15,17-4 1-15,9-5 15 16,6 0-29-16,4-3-6 16,0 3-3-16,-2 0-13 15,-3 4-7-15,-6 3-134 0,-13 1-256 16</inkml:trace>
  <inkml:trace contextRef="#ctx0" brushRef="#br0" timeOffset="1.06297E6">17855 1127 740 0,'0'0'54'0,"0"0"32"0,0 0 68 15,0 0-50-15,0 0-5 16,0 0-75-16,-9-18-18 16,9 38-6-16,0 9 1 15,0 7 17-15,2 8-1 16,2-1-15-16,-1 1 20 16,2-2-19-16,-2-4-3 15,3-5 4-15,-5-11 8 16,2-7-12-16,-3-9 0 15,0-6 2-15,0-1 4 16,0-24 2-16,0-11-7 0,-3-13-2 16,-6-4-18-16,3-3 16 15,0 0-27-15,0 4 10 16,2 9 14-16,2 12 7 16,-2 14-1-16,4 9 9 15,0 3 2-15,0 4 10 16,0 1-13-16,0 0-7 15,0 0-2-15,0 0 10 16,6 3-9-16,6 2 12 16,4-2-4-16,4-3-1 15,2 0-7-15,3 0 10 16,4 0-25-16,-3 0-47 0,-9 0-157 16,-11 0-264-1</inkml:trace>
  <inkml:trace contextRef="#ctx0" brushRef="#br0" timeOffset="1.06313E6">17885 1310 447 0,'0'0'149'16,"0"0"39"-16,0 0-30 16,90-22-96-16,-59 10-58 15,3 2-4-15,-2 4-3 16,-7 6-189-16,-10 0-82 15</inkml:trace>
  <inkml:trace contextRef="#ctx0" brushRef="#br0" timeOffset="1.06324E6">17998 1458 334 0,'0'0'127'0,"0"0"-96"16,0 0-28-16,0 0 11 15,0 0-14-15,0 0-7 16</inkml:trace>
  <inkml:trace contextRef="#ctx0" brushRef="#br0" timeOffset="1.06353E6">18207 1671 970 0,'0'0'64'15,"0"0"-19"-15,0 0-12 16,0 0 12-16,63-75-45 16,-35 50 0-16,-1 1 11 15,-4-2-9-15,-3 2-2 16,-3-1 0-16,-5 1-7 16,-2 5 0-16,-1 1-2 15,-3 4-8-15,-3 2 15 16,0 3-24-16,-3 3 18 15,0 6 5-15,0 0-48 16,0 0-109-16,-7 0-97 0</inkml:trace>
  <inkml:trace contextRef="#ctx0" brushRef="#br0" timeOffset="1.06386E6">18096 1581 750 0,'0'0'43'0,"0"0"77"16,0 0-13-16,0 0-38 15,0 0-51-15,0 0-10 16,-7 0-8-16,15 0 0 16,5 0-13-16,-1-2-54 15,-1-6-143-15,-7 1-95 16</inkml:trace>
  <inkml:trace contextRef="#ctx0" brushRef="#br0" timeOffset="1.06409E6">18096 1581 872 0,'-90'-44'70'0,"90"44"-30"15,0 0 20-15,0 0 32 16,3-2-36-16,16-1-48 16,7 1 16-16,0-2-22 15,4 1-2-15,0 0-36 0,-3-6-143 16,-1-2-329 0</inkml:trace>
  <inkml:trace contextRef="#ctx0" brushRef="#br0" timeOffset="1.06456E6">18365 1623 690 0,'0'0'227'0,"0"0"-172"16,0 0 66-16,0 0-41 15,0 0-1-15,0 0-64 16,36-88-7-16,-18 59 2 16,-3-1 4-16,-5 2-12 15,-7 4-2-15,-3 5 4 16,0 3-5-16,0 8 1 16,-8 8-11-16,-1 0 8 15,1 0-3-15,-1 8 2 0,2 8 3 16,4 7 1-16,3 0 7 15,0 1-2-15,4-5-5 16,17-4 0-16,10-6-48 16,7-9-91-16,2-4-352 15</inkml:trace>
  <inkml:trace contextRef="#ctx0" brushRef="#br0" timeOffset="1.06487E6">18872 1069 928 0,'0'0'31'0,"0"0"-6"0,0 0 61 16,0 0-29-16,0 0-40 15,0 0 52-15,26 65-25 16,-25-24 6-16,-1 7-34 15,0 9 12-15,-4 10 23 16,-9 12-41-16,-4 6 39 16,-1 2-25-16,-3 0-19 15,2-3 19-15,-2-3-18 0,3-6-6 16,5-13 12 0,4-13-6-16,3-13-12 0,6-16-2 15,0-13-99-15,10-7-15 16,5-23-159-16</inkml:trace>
  <inkml:trace contextRef="#ctx0" brushRef="#br0" timeOffset="1.06542E6">19141 1559 1091 0,'0'0'76'16,"0"0"-31"-16,0 0 52 0,0 0-32 16,0 0-24-16,0 0-41 15,1 0 0-15,2 27 2 16,2 10 3-16,-1 5 3 16,0 5 2-16,-1 1-10 15,-2 1 30-15,-1-3-30 16,0-5 16-16,0-10-15 15,0-7 13-15,0-9-14 16,0-8 0-16,0-7 0 16,0 0 16-16,0-6-8 15,0-19-6-15,-3-9-2 16,-5-10-8-16,4-6-9 16,-1-1-7-16,4-3-20 15,1 3 36-15,0 3-22 0,0 8 29 16,0 7 1-16,6 5-8 15,5 6 5-15,-2 5 3 16,2 2 0-16,0 8-1 16,-2-2 5-16,1 9-4 15,2 0 0-15,1 3 12 16,4 18-5-16,-1 5-5 16,-2 6 2-16,-1 6 20 15,-7 1-20-15,0 0 12 16,-3-3-15-16,-3-4 8 15,0-1-9-15,0-2 0 16,0-5-47-16,-3-4-38 16,-8-8-120-16,-3-9-207 0</inkml:trace>
  <inkml:trace contextRef="#ctx0" brushRef="#br0" timeOffset="1.06556E6">19248 1796 920 0,'0'0'57'0,"0"0"-19"16,81-8 38-16,-45-3-60 16,1 0-2-16,5-3-14 15,0-4-65-15,-5 1-317 0</inkml:trace>
  <inkml:trace contextRef="#ctx0" brushRef="#br0" timeOffset="1.06849E6">1888 17221 682 0,'0'0'113'0,"0"0"-113"16,0 0-1-16,0 0 0 15,0 0 2-15,110 0 7 16,-44-11 1-16,17-4-3 16,13-2-5-16,10 1-1 0,12 0-5 15,-5 2-102-15,-1-3-189 16</inkml:trace>
  <inkml:trace contextRef="#ctx0" brushRef="#br0" timeOffset="1.06899E6">8023 17215 69 0,'0'0'406'0,"0"0"-385"0,0 0 11 16,-91 0 97-16,80 0-15 16,4 2 1-16,4 0-53 15,3 0-36-15,0 4 3 16,18-1-11-16,25 1 27 16,21-5-9-16,21-1-33 15,20 0-6-15,8 0-90 16,-4-15-430-16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B752DC-6678-E2C3-ED51-9BF535BCAF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2CE2D-B95C-343B-94D8-97D39FB10E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439284-38D7-42A6-8613-6256D1230B9E}" type="datetimeFigureOut">
              <a:rPr lang="en-US"/>
              <a:pPr>
                <a:defRPr/>
              </a:pPr>
              <a:t>15-Dec-24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0F62E25-EF75-9FB0-5CF6-929FF613F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297E8F0-AA8C-5641-19AF-8F24458D1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CC220-9B95-486B-F51F-63E63F4FFC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3B287-778F-1B45-5B1B-32F350957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8A9DEB-4975-461E-8891-786345C289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311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Google Shape;36;p1:notes">
            <a:extLst>
              <a:ext uri="{FF2B5EF4-FFF2-40B4-BE49-F238E27FC236}">
                <a16:creationId xmlns:a16="http://schemas.microsoft.com/office/drawing/2014/main" id="{BEF1E5C0-7092-C0F3-6779-CEB88E15C3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SzPts val="1100"/>
            </a:pPr>
            <a:endParaRPr lang="en-US" altLang="en-US"/>
          </a:p>
        </p:txBody>
      </p:sp>
      <p:sp>
        <p:nvSpPr>
          <p:cNvPr id="41987" name="Google Shape;37;p1:notes">
            <a:extLst>
              <a:ext uri="{FF2B5EF4-FFF2-40B4-BE49-F238E27FC236}">
                <a16:creationId xmlns:a16="http://schemas.microsoft.com/office/drawing/2014/main" id="{B29B53B3-6792-29F0-CF29-9F5FC375E79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9076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65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99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375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553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E6A4C39-C573-B711-1553-7C2C32408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ACD9695-1248-E934-2FA0-3276E7ACA2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B7109-14DE-4BEB-9D01-4D80D405A4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1_Title,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27521" y="102639"/>
            <a:ext cx="8160480" cy="63049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609600" y="1041050"/>
            <a:ext cx="10972320" cy="508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342949" lvl="0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99" lvl="1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848" lvl="2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797" lvl="3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746" lvl="4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695" lvl="5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644" lvl="6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593" lvl="7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543" lvl="8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078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6">
            <a:extLst>
              <a:ext uri="{FF2B5EF4-FFF2-40B4-BE49-F238E27FC236}">
                <a16:creationId xmlns:a16="http://schemas.microsoft.com/office/drawing/2014/main" id="{80FAB2DE-7E5F-D7CC-E77D-9CE70D89B30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10;p6">
            <a:extLst>
              <a:ext uri="{FF2B5EF4-FFF2-40B4-BE49-F238E27FC236}">
                <a16:creationId xmlns:a16="http://schemas.microsoft.com/office/drawing/2014/main" id="{C23A355C-C249-585D-9A3B-93D81A6BFD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;p6">
            <a:extLst>
              <a:ext uri="{FF2B5EF4-FFF2-40B4-BE49-F238E27FC236}">
                <a16:creationId xmlns:a16="http://schemas.microsoft.com/office/drawing/2014/main" id="{A4FA5297-D461-3440-3461-D498438F898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898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2;p6">
            <a:extLst>
              <a:ext uri="{FF2B5EF4-FFF2-40B4-BE49-F238E27FC236}">
                <a16:creationId xmlns:a16="http://schemas.microsoft.com/office/drawing/2014/main" id="{07ED1467-4CA5-F4CD-1F0B-92F7D15E332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5;p6">
            <a:extLst>
              <a:ext uri="{FF2B5EF4-FFF2-40B4-BE49-F238E27FC236}">
                <a16:creationId xmlns:a16="http://schemas.microsoft.com/office/drawing/2014/main" id="{D4F921A2-4E0C-ABEA-C302-1566D907606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896938"/>
            <a:ext cx="3097212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6;p6">
            <a:extLst>
              <a:ext uri="{FF2B5EF4-FFF2-40B4-BE49-F238E27FC236}">
                <a16:creationId xmlns:a16="http://schemas.microsoft.com/office/drawing/2014/main" id="{495643C8-83C1-40F9-7C28-ACC4F89BA9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8" y="4800600"/>
            <a:ext cx="5124450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0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Server\D\jyoti\FI023_BITS_v1\styleguide img\IMG_5627_b.jpg">
            <a:extLst>
              <a:ext uri="{FF2B5EF4-FFF2-40B4-BE49-F238E27FC236}">
                <a16:creationId xmlns:a16="http://schemas.microsoft.com/office/drawing/2014/main" id="{84E56B0A-7D1D-616C-3F93-37D73B7F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F92DD0-C4C8-3174-A12F-B9C0B7431995}"/>
              </a:ext>
            </a:extLst>
          </p:cNvPr>
          <p:cNvSpPr/>
          <p:nvPr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 descr="Picture 7.png">
            <a:extLst>
              <a:ext uri="{FF2B5EF4-FFF2-40B4-BE49-F238E27FC236}">
                <a16:creationId xmlns:a16="http://schemas.microsoft.com/office/drawing/2014/main" id="{DC1B5749-1E70-445B-A4FE-A28D7A18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9267825" y="0"/>
            <a:ext cx="29241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374839-3707-A47E-D44F-2D0702B9111A}"/>
              </a:ext>
            </a:extLst>
          </p:cNvPr>
          <p:cNvSpPr/>
          <p:nvPr/>
        </p:nvSpPr>
        <p:spPr>
          <a:xfrm>
            <a:off x="3843338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0EC2DB-42F6-4BCE-633F-5B78D4B33209}"/>
              </a:ext>
            </a:extLst>
          </p:cNvPr>
          <p:cNvSpPr/>
          <p:nvPr/>
        </p:nvSpPr>
        <p:spPr>
          <a:xfrm>
            <a:off x="-17463" y="6775450"/>
            <a:ext cx="3860801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9EC6E-7031-24EF-B4D1-0FC05D7376BC}"/>
              </a:ext>
            </a:extLst>
          </p:cNvPr>
          <p:cNvSpPr/>
          <p:nvPr/>
        </p:nvSpPr>
        <p:spPr>
          <a:xfrm>
            <a:off x="7704138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7BAF6-8BBE-0E9E-D064-B1B215338F56}"/>
              </a:ext>
            </a:extLst>
          </p:cNvPr>
          <p:cNvSpPr txBox="1"/>
          <p:nvPr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pic>
        <p:nvPicPr>
          <p:cNvPr id="9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3A55634B-8AC1-9964-C9C9-4F3B33BD9A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E9D3A4-3186-9700-EFF7-16653E68E1B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11" name="Picture 8" descr="Picture 7.png">
            <a:extLst>
              <a:ext uri="{FF2B5EF4-FFF2-40B4-BE49-F238E27FC236}">
                <a16:creationId xmlns:a16="http://schemas.microsoft.com/office/drawing/2014/main" id="{33BF53FD-E3ED-EEAA-5B5A-FC01A800D9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A46B4E-C12D-D4D2-2E0A-746716B79371}"/>
              </a:ext>
            </a:extLst>
          </p:cNvPr>
          <p:cNvSpPr/>
          <p:nvPr userDrawn="1"/>
        </p:nvSpPr>
        <p:spPr>
          <a:xfrm>
            <a:off x="3843338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BB7DB1-3D30-647A-A4AE-3A60C64C7ADE}"/>
              </a:ext>
            </a:extLst>
          </p:cNvPr>
          <p:cNvSpPr/>
          <p:nvPr userDrawn="1"/>
        </p:nvSpPr>
        <p:spPr>
          <a:xfrm>
            <a:off x="-17463" y="6775450"/>
            <a:ext cx="3860801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DA538-D682-A2ED-8874-FC939E8074AC}"/>
              </a:ext>
            </a:extLst>
          </p:cNvPr>
          <p:cNvSpPr/>
          <p:nvPr userDrawn="1"/>
        </p:nvSpPr>
        <p:spPr>
          <a:xfrm>
            <a:off x="7704138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D5278-0688-EB8A-6367-31D566AE1D91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DCF23-9F1C-08EE-2590-CE15B745A4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48800" y="1171575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0041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DA4D1-15A0-AA02-B38D-E0027EA100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8800" y="6596063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40B5817B-9405-B121-7BFB-07D75D3AB75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79713" y="6550025"/>
            <a:ext cx="9412287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727896-81A0-9C65-D775-CC966F7E1689}"/>
                </a:ext>
              </a:extLst>
            </p:cNvPr>
            <p:cNvSpPr/>
            <p:nvPr/>
          </p:nvSpPr>
          <p:spPr>
            <a:xfrm>
              <a:off x="4630958" y="6550671"/>
              <a:ext cx="2327968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F925E1-637C-3AA4-63FB-5453FC1F6B50}"/>
                </a:ext>
              </a:extLst>
            </p:cNvPr>
            <p:cNvSpPr/>
            <p:nvPr/>
          </p:nvSpPr>
          <p:spPr>
            <a:xfrm>
              <a:off x="6908913" y="6550671"/>
              <a:ext cx="2235087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647103-9A7A-2BE1-250A-CEBB64060B82}"/>
                </a:ext>
              </a:extLst>
            </p:cNvPr>
            <p:cNvSpPr/>
            <p:nvPr/>
          </p:nvSpPr>
          <p:spPr>
            <a:xfrm>
              <a:off x="2083888" y="6550671"/>
              <a:ext cx="2581603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6F22FA07-BE80-3FAE-91E7-25664CB1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2910541F-0436-EF69-624E-72844AD163E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F12E7-8024-4BEF-4FFA-B26DA7160C07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4C1171-01C3-AF0C-21C5-38760E31B72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530850-EED9-B227-0675-863E30569B6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33B014DA-BEFB-5990-6638-8BC5FB2E231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E0B999-8ED8-C107-B2F0-BE8FCB87268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48AD88-3E22-34E8-35CB-B650BD86F86B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A51CA8-A145-E166-F78C-154586221BB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019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5DEFFF7B-6912-65F6-D008-7020076E8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90550A-5DF4-ED6E-3E5A-4B7BF85E0D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3720B165-C558-8F6F-6B72-12A8ADEF5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84B9EA-414A-7BA5-14D5-6E6BE05EBF7A}"/>
              </a:ext>
            </a:extLst>
          </p:cNvPr>
          <p:cNvSpPr/>
          <p:nvPr userDrawn="1"/>
        </p:nvSpPr>
        <p:spPr>
          <a:xfrm>
            <a:off x="3843338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CF906F-2B59-EF11-41EF-FC2815A1EC6D}"/>
              </a:ext>
            </a:extLst>
          </p:cNvPr>
          <p:cNvSpPr/>
          <p:nvPr userDrawn="1"/>
        </p:nvSpPr>
        <p:spPr>
          <a:xfrm>
            <a:off x="-17463" y="6775450"/>
            <a:ext cx="3860801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933FB-F467-EAE4-84BE-0AD51129949E}"/>
              </a:ext>
            </a:extLst>
          </p:cNvPr>
          <p:cNvSpPr/>
          <p:nvPr userDrawn="1"/>
        </p:nvSpPr>
        <p:spPr>
          <a:xfrm>
            <a:off x="7704138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2DD43-F1DB-2A9F-6675-58D97A869F45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D0556-F284-68DD-810D-923079A58A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48800" y="1171575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4606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BE989-81BA-76BE-8BBE-226CDAC14B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8800" y="6596063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998E480E-B3F3-C898-6EC2-B16001EBD9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79713" y="6550025"/>
            <a:ext cx="9412287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DA406B-AF17-2CA0-9E20-A330C9B452C2}"/>
                </a:ext>
              </a:extLst>
            </p:cNvPr>
            <p:cNvSpPr/>
            <p:nvPr/>
          </p:nvSpPr>
          <p:spPr>
            <a:xfrm>
              <a:off x="4630958" y="6550671"/>
              <a:ext cx="2327968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544E36-F6E6-F6BB-4622-188F02447164}"/>
                </a:ext>
              </a:extLst>
            </p:cNvPr>
            <p:cNvSpPr/>
            <p:nvPr/>
          </p:nvSpPr>
          <p:spPr>
            <a:xfrm>
              <a:off x="6908913" y="6550671"/>
              <a:ext cx="2235087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03B77A-C0D9-1A87-E118-73F7DB4322BB}"/>
                </a:ext>
              </a:extLst>
            </p:cNvPr>
            <p:cNvSpPr/>
            <p:nvPr/>
          </p:nvSpPr>
          <p:spPr>
            <a:xfrm>
              <a:off x="2083888" y="6550671"/>
              <a:ext cx="2581603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C6A08090-154B-D45D-5E40-F01310B855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2AED58E8-04BB-0A39-AFBB-9FF61433E71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9D0BA5-90A5-950F-B4C3-48100D447CB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12D01D-6A83-CE7B-3759-E41E51FDAB1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329ECB-C6DD-83B0-8DCB-8F1BE5891AD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B0347BF7-E40B-2844-D818-7A5E418626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33EB6E-EEFE-4BC8-8976-AC1BD2C7574B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7448B5-9459-EA5E-EB73-3FA7DF89344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005067-6861-E324-F10D-8D87174AB5E5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378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r>
              <a:rPr lang="en-US"/>
              <a:t>Click to edit Master subtitle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39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784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80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43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5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9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0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408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>
            <a:extLst>
              <a:ext uri="{FF2B5EF4-FFF2-40B4-BE49-F238E27FC236}">
                <a16:creationId xmlns:a16="http://schemas.microsoft.com/office/drawing/2014/main" id="{411E9FCE-3FAC-6139-0AB7-2EFBDC7E49E2}"/>
              </a:ext>
            </a:extLst>
          </p:cNvPr>
          <p:cNvSpPr/>
          <p:nvPr/>
        </p:nvSpPr>
        <p:spPr>
          <a:xfrm>
            <a:off x="4368800" y="6596063"/>
            <a:ext cx="7823200" cy="261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defRPr/>
            </a:pPr>
            <a:endParaRPr lang="en-IN" sz="1100" spc="-1" dirty="0"/>
          </a:p>
        </p:txBody>
      </p:sp>
      <p:pic>
        <p:nvPicPr>
          <p:cNvPr id="2051" name="Google Shape;157;p13">
            <a:extLst>
              <a:ext uri="{FF2B5EF4-FFF2-40B4-BE49-F238E27FC236}">
                <a16:creationId xmlns:a16="http://schemas.microsoft.com/office/drawing/2014/main" id="{B3BE0F5E-A688-D875-6598-C77C71B9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b="5315"/>
          <a:stretch>
            <a:fillRect/>
          </a:stretch>
        </p:blipFill>
        <p:spPr bwMode="auto">
          <a:xfrm>
            <a:off x="8839200" y="0"/>
            <a:ext cx="29241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2">
            <a:extLst>
              <a:ext uri="{FF2B5EF4-FFF2-40B4-BE49-F238E27FC236}">
                <a16:creationId xmlns:a16="http://schemas.microsoft.com/office/drawing/2014/main" id="{D254E56B-6CCA-510E-1E04-A4532C360E0F}"/>
              </a:ext>
            </a:extLst>
          </p:cNvPr>
          <p:cNvGrpSpPr>
            <a:grpSpLocks/>
          </p:cNvGrpSpPr>
          <p:nvPr/>
        </p:nvGrpSpPr>
        <p:grpSpPr bwMode="auto">
          <a:xfrm>
            <a:off x="2844800" y="6553200"/>
            <a:ext cx="9347200" cy="44450"/>
            <a:chOff x="2133720" y="6553080"/>
            <a:chExt cx="7009920" cy="45360"/>
          </a:xfrm>
        </p:grpSpPr>
        <p:sp>
          <p:nvSpPr>
            <p:cNvPr id="48" name="CustomShape 3">
              <a:extLst>
                <a:ext uri="{FF2B5EF4-FFF2-40B4-BE49-F238E27FC236}">
                  <a16:creationId xmlns:a16="http://schemas.microsoft.com/office/drawing/2014/main" id="{E0BF1D9F-4B27-EE68-0757-FC0318D1C37B}"/>
                </a:ext>
              </a:extLst>
            </p:cNvPr>
            <p:cNvSpPr/>
            <p:nvPr/>
          </p:nvSpPr>
          <p:spPr>
            <a:xfrm>
              <a:off x="4495758" y="6553080"/>
              <a:ext cx="2327513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>
              <a:extLst>
                <a:ext uri="{FF2B5EF4-FFF2-40B4-BE49-F238E27FC236}">
                  <a16:creationId xmlns:a16="http://schemas.microsoft.com/office/drawing/2014/main" id="{6CF77442-98C2-3540-A9F5-288719E647C7}"/>
                </a:ext>
              </a:extLst>
            </p:cNvPr>
            <p:cNvSpPr/>
            <p:nvPr/>
          </p:nvSpPr>
          <p:spPr>
            <a:xfrm>
              <a:off x="2133720" y="6553080"/>
              <a:ext cx="2362038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>
              <a:extLst>
                <a:ext uri="{FF2B5EF4-FFF2-40B4-BE49-F238E27FC236}">
                  <a16:creationId xmlns:a16="http://schemas.microsoft.com/office/drawing/2014/main" id="{73FD1527-CD43-7656-F126-5AAC35CFFF11}"/>
                </a:ext>
              </a:extLst>
            </p:cNvPr>
            <p:cNvSpPr/>
            <p:nvPr/>
          </p:nvSpPr>
          <p:spPr>
            <a:xfrm>
              <a:off x="6814937" y="6553080"/>
              <a:ext cx="2328703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53" name="Group 6">
            <a:extLst>
              <a:ext uri="{FF2B5EF4-FFF2-40B4-BE49-F238E27FC236}">
                <a16:creationId xmlns:a16="http://schemas.microsoft.com/office/drawing/2014/main" id="{5DD52AE9-F39D-7228-99C5-FD4D39231930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9347200" cy="44450"/>
            <a:chOff x="0" y="1295280"/>
            <a:chExt cx="7009920" cy="45360"/>
          </a:xfrm>
        </p:grpSpPr>
        <p:sp>
          <p:nvSpPr>
            <p:cNvPr id="52" name="CustomShape 7">
              <a:extLst>
                <a:ext uri="{FF2B5EF4-FFF2-40B4-BE49-F238E27FC236}">
                  <a16:creationId xmlns:a16="http://schemas.microsoft.com/office/drawing/2014/main" id="{9A722484-E4B5-9DB2-768B-ADEE720B2E40}"/>
                </a:ext>
              </a:extLst>
            </p:cNvPr>
            <p:cNvSpPr/>
            <p:nvPr/>
          </p:nvSpPr>
          <p:spPr>
            <a:xfrm>
              <a:off x="2362038" y="1295280"/>
              <a:ext cx="2328703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>
              <a:extLst>
                <a:ext uri="{FF2B5EF4-FFF2-40B4-BE49-F238E27FC236}">
                  <a16:creationId xmlns:a16="http://schemas.microsoft.com/office/drawing/2014/main" id="{6B2B70A4-658A-4161-06F8-7ACB60CBC19B}"/>
                </a:ext>
              </a:extLst>
            </p:cNvPr>
            <p:cNvSpPr/>
            <p:nvPr/>
          </p:nvSpPr>
          <p:spPr>
            <a:xfrm>
              <a:off x="0" y="1295280"/>
              <a:ext cx="2362038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>
              <a:extLst>
                <a:ext uri="{FF2B5EF4-FFF2-40B4-BE49-F238E27FC236}">
                  <a16:creationId xmlns:a16="http://schemas.microsoft.com/office/drawing/2014/main" id="{B060D755-F795-A555-6BB1-BEFA92BACC5C}"/>
                </a:ext>
              </a:extLst>
            </p:cNvPr>
            <p:cNvSpPr/>
            <p:nvPr/>
          </p:nvSpPr>
          <p:spPr>
            <a:xfrm>
              <a:off x="4681217" y="1295280"/>
              <a:ext cx="2328703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54" name="PlaceHolder 10">
            <a:extLst>
              <a:ext uri="{FF2B5EF4-FFF2-40B4-BE49-F238E27FC236}">
                <a16:creationId xmlns:a16="http://schemas.microsoft.com/office/drawing/2014/main" id="{575DB422-5DA5-ADEE-2EB8-5AE4204D2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7050" y="274638"/>
            <a:ext cx="8161338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the title text format</a:t>
            </a:r>
          </a:p>
        </p:txBody>
      </p:sp>
      <p:sp>
        <p:nvSpPr>
          <p:cNvPr id="56" name="PlaceHolder 11">
            <a:extLst>
              <a:ext uri="{FF2B5EF4-FFF2-40B4-BE49-F238E27FC236}">
                <a16:creationId xmlns:a16="http://schemas.microsoft.com/office/drawing/2014/main" id="{66FC8115-3FCC-62AB-6947-F1EB4624BB6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en-IN"/>
              <a:t>Click to edit the outline text format</a:t>
            </a:r>
          </a:p>
          <a:p>
            <a:pPr lvl="1"/>
            <a:r>
              <a:rPr lang="en-IN"/>
              <a:t>Second Outline Level</a:t>
            </a:r>
          </a:p>
          <a:p>
            <a:pPr lvl="2"/>
            <a:r>
              <a:rPr lang="en-IN"/>
              <a:t>Third Outline Level</a:t>
            </a:r>
          </a:p>
          <a:p>
            <a:pPr lvl="3"/>
            <a:r>
              <a:rPr lang="en-IN"/>
              <a:t>Fourth Outline Level</a:t>
            </a:r>
          </a:p>
          <a:p>
            <a:pPr lvl="4"/>
            <a:r>
              <a:rPr lang="en-IN"/>
              <a:t>Fifth Outline Level</a:t>
            </a:r>
          </a:p>
          <a:p>
            <a:pPr lvl="5"/>
            <a:r>
              <a:rPr lang="en-IN"/>
              <a:t>Sixth Outline Level</a:t>
            </a:r>
          </a:p>
          <a:p>
            <a:pPr lvl="6"/>
            <a:r>
              <a:rPr lang="en-IN"/>
              <a:t>Seventh Outline Level</a:t>
            </a:r>
          </a:p>
        </p:txBody>
      </p:sp>
      <p:sp>
        <p:nvSpPr>
          <p:cNvPr id="57" name="PlaceHolder 12">
            <a:extLst>
              <a:ext uri="{FF2B5EF4-FFF2-40B4-BE49-F238E27FC236}">
                <a16:creationId xmlns:a16="http://schemas.microsoft.com/office/drawing/2014/main" id="{B9C620B0-6809-4192-8CDC-98DC9484CDA6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11376025" y="6237288"/>
            <a:ext cx="815975" cy="292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C83C6-4F87-48B4-8CF0-6A2F9115491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431800" indent="-323850" algn="l" rtl="0" eaLnBrk="0" fontAlgn="base" hangingPunct="0">
        <a:spcBef>
          <a:spcPts val="1413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buChar char=""/>
        <a:defRPr sz="3200">
          <a:solidFill>
            <a:schemeClr val="tx1"/>
          </a:solidFill>
          <a:latin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emf"/><Relationship Id="rId5" Type="http://schemas.openxmlformats.org/officeDocument/2006/relationships/customXml" Target="../ink/ink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0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12.xml"/><Relationship Id="rId5" Type="http://schemas.openxmlformats.org/officeDocument/2006/relationships/image" Target="../media/image39.emf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16.xml"/><Relationship Id="rId5" Type="http://schemas.openxmlformats.org/officeDocument/2006/relationships/image" Target="../media/image45.emf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3.xml"/><Relationship Id="rId3" Type="http://schemas.openxmlformats.org/officeDocument/2006/relationships/customXml" Target="../ink/ink2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emf"/><Relationship Id="rId9" Type="http://schemas.openxmlformats.org/officeDocument/2006/relationships/image" Target="../media/image19.png"/><Relationship Id="rId1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4.xml"/><Relationship Id="rId5" Type="http://schemas.openxmlformats.org/officeDocument/2006/relationships/image" Target="../media/image14.png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5.xml"/><Relationship Id="rId5" Type="http://schemas.openxmlformats.org/officeDocument/2006/relationships/image" Target="../media/image14.png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6.xml"/><Relationship Id="rId5" Type="http://schemas.openxmlformats.org/officeDocument/2006/relationships/image" Target="../media/image14.png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:a16="http://schemas.microsoft.com/office/drawing/2014/main" id="{385EF710-69A3-EE3B-99E2-2F2F2F60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0" y="2770188"/>
            <a:ext cx="5181600" cy="1344612"/>
          </a:xfrm>
        </p:spPr>
        <p:txBody>
          <a:bodyPr lIns="68569" tIns="34275" rIns="68569" bIns="34275" rtlCol="0">
            <a:normAutofit fontScale="90000"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to Statistical Methods</a:t>
            </a:r>
            <a:r>
              <a:rPr lang="en-US" altLang="x-none" sz="3600" dirty="0">
                <a:solidFill>
                  <a:srgbClr val="FFFFFF"/>
                </a:solidFill>
                <a:latin typeface="+mn-lt"/>
              </a:rPr>
              <a:t> </a:t>
            </a:r>
            <a:endParaRPr lang="x-none" altLang="x-none" sz="3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0963" name="Google Shape;41;p1">
            <a:extLst>
              <a:ext uri="{FF2B5EF4-FFF2-40B4-BE49-F238E27FC236}">
                <a16:creationId xmlns:a16="http://schemas.microsoft.com/office/drawing/2014/main" id="{8D811C33-FC1A-DB07-D1DB-393061651444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5416550" y="4953000"/>
            <a:ext cx="5033963" cy="914400"/>
          </a:xfrm>
        </p:spPr>
        <p:txBody>
          <a:bodyPr vert="horz" wrap="square" lIns="68569" tIns="34275" rIns="68569" bIns="34275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chemeClr val="tx1"/>
                </a:solidFill>
                <a:latin typeface="Helvetica" panose="020B0604020202020204" pitchFamily="34" charset="0"/>
              </a:rPr>
              <a:t>ISM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94FDFB-787C-118A-AF0B-6B7D0B7DD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1299411"/>
            <a:ext cx="12191999" cy="5406189"/>
          </a:xfrm>
          <a:blipFill>
            <a:blip r:embed="rId2"/>
            <a:stretch>
              <a:fillRect l="-650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7369B-7F81-3591-7C5F-64076A5ADA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475" y="525463"/>
            <a:ext cx="1874838" cy="685800"/>
          </a:xfrm>
        </p:spPr>
        <p:txBody>
          <a:bodyPr/>
          <a:lstStyle/>
          <a:p>
            <a:pPr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120" y="252720"/>
              <a:ext cx="10342440" cy="6550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600" y="243000"/>
                <a:ext cx="10361520" cy="6570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BB17A2-FF93-200E-95D7-1149BE5EA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42" y="1278909"/>
            <a:ext cx="11839074" cy="52422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  <a:defRPr/>
            </a:pPr>
            <a:r>
              <a:rPr lang="en-US" sz="2800" dirty="0">
                <a:solidFill>
                  <a:srgbClr val="444444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a neighborhood, 90% children were falling sick due to flu and 10% due to measles</a:t>
            </a:r>
          </a:p>
          <a:p>
            <a:pPr>
              <a:lnSpc>
                <a:spcPct val="160000"/>
              </a:lnSpc>
              <a:defRPr/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no other disease. The probability of observing rashes for measles is 0.95 and for flu</a:t>
            </a:r>
          </a:p>
          <a:p>
            <a:pPr>
              <a:lnSpc>
                <a:spcPct val="160000"/>
              </a:lnSpc>
              <a:defRPr/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0.08. If a child develops rashes, Find the child’s probability of having flu.</a:t>
            </a:r>
          </a:p>
          <a:p>
            <a:pPr>
              <a:lnSpc>
                <a:spcPct val="160000"/>
              </a:lnSpc>
              <a:defRPr/>
            </a:pP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Poppins" panose="00000500000000000000" pitchFamily="2" charset="0"/>
              </a:rPr>
              <a:t>Solution:</a:t>
            </a:r>
          </a:p>
          <a:p>
            <a:pPr>
              <a:lnSpc>
                <a:spcPct val="160000"/>
              </a:lnSpc>
              <a:defRPr/>
            </a:pPr>
            <a:r>
              <a:rPr lang="en-IN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Let, F: children with flu M: children with measles</a:t>
            </a:r>
          </a:p>
          <a:p>
            <a:pPr>
              <a:lnSpc>
                <a:spcPct val="160000"/>
              </a:lnSpc>
              <a:defRPr/>
            </a:pPr>
            <a:r>
              <a:rPr lang="en-IN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R: children showing the symptom of rash</a:t>
            </a:r>
          </a:p>
          <a:p>
            <a:pPr>
              <a:lnSpc>
                <a:spcPct val="160000"/>
              </a:lnSpc>
              <a:defRPr/>
            </a:pPr>
            <a:r>
              <a:rPr lang="en-IN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P(F) = 90% = 0.9, P(M) = 10% = 0.1</a:t>
            </a:r>
          </a:p>
          <a:p>
            <a:pPr>
              <a:lnSpc>
                <a:spcPct val="160000"/>
              </a:lnSpc>
              <a:defRPr/>
            </a:pPr>
            <a:r>
              <a:rPr lang="en-IN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P(R|F) = 0.08, P(R|M) = 0.95</a:t>
            </a:r>
          </a:p>
          <a:p>
            <a:pPr>
              <a:lnSpc>
                <a:spcPct val="160000"/>
              </a:lnSpc>
              <a:defRPr/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F016-DD4E-E1B5-4A58-811C49079C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136525"/>
            <a:ext cx="8432800" cy="1143000"/>
          </a:xfrm>
        </p:spPr>
        <p:txBody>
          <a:bodyPr/>
          <a:lstStyle/>
          <a:p>
            <a:pPr>
              <a:defRPr/>
            </a:pP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420ED-572D-4CA1-4984-A3ADC283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4445000"/>
            <a:ext cx="50260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602B17-9F87-152D-CF73-8FF6007EB4D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22855" y="5555280"/>
            <a:ext cx="4984661" cy="617157"/>
          </a:xfrm>
          <a:prstGeom prst="rect">
            <a:avLst/>
          </a:prstGeom>
          <a:blipFill>
            <a:blip r:embed="rId3"/>
            <a:stretch>
              <a:fillRect l="-1834" b="-7843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8240" y="77040"/>
              <a:ext cx="12012840" cy="6129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60" y="65160"/>
                <a:ext cx="12028680" cy="615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Content Placeholder 1">
            <a:extLst>
              <a:ext uri="{FF2B5EF4-FFF2-40B4-BE49-F238E27FC236}">
                <a16:creationId xmlns:a16="http://schemas.microsoft.com/office/drawing/2014/main" id="{942E84F6-8C0E-844E-073F-1FD3F13F90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0975" y="1263650"/>
            <a:ext cx="11076497" cy="52435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US" altLang="en-US" sz="2800" dirty="0"/>
              <a:t>   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estimated that 50% of emails are spam emails. Some software has been applied to filter these spam emails before they reach your inbox. A certain brand of software claims that it can detect 99% of spam e-mails, and the probability for a false positive (a non-spam email detected as spam) is 5%.Now if an email is detected as spam, then what is the probability that it is in fact a non-spam email? </a:t>
            </a:r>
            <a:endParaRPr lang="en-I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D32C8-E9F8-18AA-3791-94CE347AE1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00" y="350838"/>
            <a:ext cx="8432800" cy="1143000"/>
          </a:xfrm>
        </p:spPr>
        <p:txBody>
          <a:bodyPr/>
          <a:lstStyle/>
          <a:p>
            <a:pPr>
              <a:defRPr/>
            </a:pPr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9480" y="151200"/>
              <a:ext cx="11586960" cy="554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400" y="138960"/>
                <a:ext cx="11606040" cy="556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EAC7CC-919F-EEBA-25FE-DDC550616D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06400" y="1286273"/>
            <a:ext cx="11540958" cy="5186715"/>
          </a:xfrm>
          <a:blipFill>
            <a:blip r:embed="rId2"/>
            <a:stretch>
              <a:fillRect l="-84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D978D-B849-D37B-2D01-FB916FD08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825500"/>
            <a:ext cx="1485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760" y="1348920"/>
              <a:ext cx="11579760" cy="4891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240" y="1336320"/>
                <a:ext cx="11598840" cy="49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9767880" y="1034280"/>
              <a:ext cx="2108520" cy="397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57080" y="1024920"/>
                <a:ext cx="2131200" cy="41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Content Placeholder 1">
            <a:extLst>
              <a:ext uri="{FF2B5EF4-FFF2-40B4-BE49-F238E27FC236}">
                <a16:creationId xmlns:a16="http://schemas.microsoft.com/office/drawing/2014/main" id="{2FE3FFBB-35DE-D140-73FC-26B003C705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0" y="1493838"/>
            <a:ext cx="10972800" cy="452596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</a:rPr>
              <a:t>If the weather is sunny, Then the player will play or not?</a:t>
            </a:r>
          </a:p>
          <a:p>
            <a:pPr fontAlgn="base"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</a:rPr>
              <a:t>i.e., Play /sunny = Yes or No.</a:t>
            </a:r>
          </a:p>
          <a:p>
            <a:pPr fontAlgn="base">
              <a:spcAft>
                <a:spcPct val="0"/>
              </a:spcAft>
            </a:pPr>
            <a:endParaRPr lang="en-IN" altLang="en-US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endParaRPr lang="en-IN" altLang="en-US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</a:rPr>
              <a:t>Note: If we know P(Yes/Sunny) and P(No/Sunny)</a:t>
            </a:r>
          </a:p>
          <a:p>
            <a:pPr fontAlgn="base"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</a:rPr>
              <a:t>then we can answer the question asked</a:t>
            </a:r>
          </a:p>
          <a:p>
            <a:pPr fontAlgn="base">
              <a:spcAft>
                <a:spcPct val="0"/>
              </a:spcAft>
            </a:pPr>
            <a:endParaRPr lang="en-IN" alt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A94D8-3AB7-D66D-8F6E-0D4C792CA1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6CA116-236D-1FF0-60E0-1034ACAF2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557219"/>
              </p:ext>
            </p:extLst>
          </p:nvPr>
        </p:nvGraphicFramePr>
        <p:xfrm>
          <a:off x="8496300" y="976313"/>
          <a:ext cx="2882900" cy="55626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Weather 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Play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Overcast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Overcast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Overcast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Overcast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30160" y="842760"/>
              <a:ext cx="2994480" cy="583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9720" y="833040"/>
                <a:ext cx="3015720" cy="58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3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E867CA-9AA2-5AA1-71CB-7F7CFD157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746625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en-IN" dirty="0">
                <a:solidFill>
                  <a:sysClr val="windowText" lastClr="000000"/>
                </a:solidFill>
              </a:rPr>
              <a:t>Step1: View or Collect “raw” data</a:t>
            </a: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  <a:p>
            <a:pPr>
              <a:defRPr/>
            </a:pPr>
            <a:r>
              <a:rPr lang="en-IN" dirty="0">
                <a:solidFill>
                  <a:sysClr val="windowText" lastClr="000000"/>
                </a:solidFill>
              </a:rPr>
              <a:t>Step2: Convert long data into frequency table</a:t>
            </a: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  <a:p>
            <a:pPr>
              <a:defRPr/>
            </a:pPr>
            <a:r>
              <a:rPr lang="en-IN" dirty="0">
                <a:solidFill>
                  <a:sysClr val="windowText" lastClr="000000"/>
                </a:solidFill>
              </a:rPr>
              <a:t>Step3: Row and Column sums to get Probabilities</a:t>
            </a: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  <a:p>
            <a:pPr>
              <a:defRPr/>
            </a:pPr>
            <a:r>
              <a:rPr lang="en-IN" dirty="0">
                <a:solidFill>
                  <a:sysClr val="windowText" lastClr="000000"/>
                </a:solidFill>
              </a:rPr>
              <a:t>Weather Probabilities: Sunny =5/14,Rainy=5/14,Overcast= 4/14</a:t>
            </a: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  <a:p>
            <a:pPr>
              <a:defRPr/>
            </a:pPr>
            <a:r>
              <a:rPr lang="en-IN" dirty="0">
                <a:solidFill>
                  <a:sysClr val="windowText" lastClr="000000"/>
                </a:solidFill>
              </a:rPr>
              <a:t>Play Probabilities :</a:t>
            </a:r>
          </a:p>
          <a:p>
            <a:pPr>
              <a:defRPr/>
            </a:pPr>
            <a:r>
              <a:rPr lang="en-IN" dirty="0">
                <a:solidFill>
                  <a:sysClr val="windowText" lastClr="000000"/>
                </a:solidFill>
              </a:rPr>
              <a:t>No =5/14</a:t>
            </a:r>
          </a:p>
          <a:p>
            <a:pPr>
              <a:defRPr/>
            </a:pPr>
            <a:r>
              <a:rPr lang="en-IN" dirty="0">
                <a:solidFill>
                  <a:sysClr val="windowText" lastClr="000000"/>
                </a:solidFill>
              </a:rPr>
              <a:t>Yes =9/14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EBFB3-429A-E0B6-4F92-90944A78BB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Apply Bayes Theorem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210BC9-D41A-BB53-2786-6EFAAB82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87538"/>
              </p:ext>
            </p:extLst>
          </p:nvPr>
        </p:nvGraphicFramePr>
        <p:xfrm>
          <a:off x="6216939" y="1946276"/>
          <a:ext cx="4545012" cy="148272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15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IN" sz="1800" dirty="0"/>
                        <a:t>Weather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91445" marR="9144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IN" sz="1800" dirty="0"/>
                        <a:t>Sunny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45" marR="9144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IN" sz="1800" dirty="0"/>
                        <a:t>Overcast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 marL="91445" marR="9144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IN" sz="1800" dirty="0"/>
                        <a:t>Rainy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45" marR="9144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37160" y="2392200"/>
              <a:ext cx="8722080" cy="3691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680" y="2388240"/>
                <a:ext cx="8733960" cy="37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29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F67F5F-67EA-1B45-2C32-21BB22B5B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1320463" cy="4945062"/>
          </a:xfrm>
        </p:spPr>
        <p:txBody>
          <a:bodyPr rtlCol="0">
            <a:normAutofit/>
          </a:bodyPr>
          <a:lstStyle/>
          <a:p>
            <a:pPr marL="0" fontAlgn="t">
              <a:spcBef>
                <a:spcPts val="0"/>
              </a:spcBef>
              <a:defRPr/>
            </a:pPr>
            <a:r>
              <a:rPr lang="en-IN" sz="1800" b="1" dirty="0">
                <a:solidFill>
                  <a:srgbClr val="FFFFFF"/>
                </a:solidFill>
                <a:latin typeface="Calibri" panose="020F0502020204030204" pitchFamily="34" charset="0"/>
              </a:rPr>
              <a:t>Weather</a:t>
            </a:r>
            <a:endParaRPr lang="en-IN" sz="1800" dirty="0">
              <a:solidFill>
                <a:sysClr val="windowText" lastClr="000000"/>
              </a:solidFill>
            </a:endParaRPr>
          </a:p>
          <a:p>
            <a:pPr marL="0" fontAlgn="t">
              <a:spcBef>
                <a:spcPts val="0"/>
              </a:spcBef>
              <a:defRPr/>
            </a:pPr>
            <a:r>
              <a:rPr lang="en-IN" sz="1800" b="1" dirty="0">
                <a:solidFill>
                  <a:srgbClr val="FFFFFF"/>
                </a:solidFill>
                <a:latin typeface="Calibri" panose="020F0502020204030204" pitchFamily="34" charset="0"/>
              </a:rPr>
              <a:t>No</a:t>
            </a:r>
            <a:endParaRPr lang="en-IN" sz="1800" dirty="0">
              <a:solidFill>
                <a:sysClr val="windowText" lastClr="000000"/>
              </a:solidFill>
            </a:endParaRPr>
          </a:p>
          <a:p>
            <a:pPr marL="0" fontAlgn="t">
              <a:spcBef>
                <a:spcPts val="0"/>
              </a:spcBef>
              <a:defRPr/>
            </a:pPr>
            <a:r>
              <a:rPr lang="en-IN" sz="1800" b="1" dirty="0">
                <a:solidFill>
                  <a:srgbClr val="FFFFFF"/>
                </a:solidFill>
                <a:latin typeface="Calibri" panose="020F0502020204030204" pitchFamily="34" charset="0"/>
              </a:rPr>
              <a:t>Yes</a:t>
            </a:r>
            <a:endParaRPr lang="en-IN" sz="1800" dirty="0">
              <a:solidFill>
                <a:sysClr val="windowText" lastClr="000000"/>
              </a:solidFill>
            </a:endParaRPr>
          </a:p>
          <a:p>
            <a:pPr marL="0" fontAlgn="t">
              <a:spcBef>
                <a:spcPts val="0"/>
              </a:spcBef>
              <a:defRPr/>
            </a:pPr>
            <a:endParaRPr lang="en-IN" sz="180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0587F-2234-6ED7-865B-B357CB412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04414"/>
              </p:ext>
            </p:extLst>
          </p:nvPr>
        </p:nvGraphicFramePr>
        <p:xfrm>
          <a:off x="801770" y="1577617"/>
          <a:ext cx="9761597" cy="252765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983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18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375">
                <a:tc>
                  <a:txBody>
                    <a:bodyPr/>
                    <a:lstStyle/>
                    <a:p>
                      <a:r>
                        <a:rPr lang="en-IN" sz="1800" dirty="0"/>
                        <a:t>Weather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Row Total</a:t>
                      </a:r>
                      <a:endParaRPr lang="en-IN" sz="1800" dirty="0"/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25">
                <a:tc>
                  <a:txBody>
                    <a:bodyPr/>
                    <a:lstStyle/>
                    <a:p>
                      <a:r>
                        <a:rPr lang="en-IN" sz="1800" dirty="0"/>
                        <a:t>Sunny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P(sunny)= 5/14</a:t>
                      </a:r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08">
                <a:tc>
                  <a:txBody>
                    <a:bodyPr/>
                    <a:lstStyle/>
                    <a:p>
                      <a:r>
                        <a:rPr lang="en-IN" sz="1800" dirty="0"/>
                        <a:t>Overcast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P(overcast)=4/14</a:t>
                      </a:r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725">
                <a:tc>
                  <a:txBody>
                    <a:bodyPr/>
                    <a:lstStyle/>
                    <a:p>
                      <a:r>
                        <a:rPr lang="en-IN" sz="1800" dirty="0"/>
                        <a:t>Rainy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P(Rainy)= 5/14</a:t>
                      </a:r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74">
                <a:tc>
                  <a:txBody>
                    <a:bodyPr/>
                    <a:lstStyle/>
                    <a:p>
                      <a:r>
                        <a:rPr lang="en-IN" sz="1800" dirty="0"/>
                        <a:t>Column Total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9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14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388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P(no)=5/14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P(yes)=9/14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0159" name="TextBox 4">
            <a:extLst>
              <a:ext uri="{FF2B5EF4-FFF2-40B4-BE49-F238E27FC236}">
                <a16:creationId xmlns:a16="http://schemas.microsoft.com/office/drawing/2014/main" id="{9D1DEA4E-E274-E235-988E-76C6B6DE8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4386263"/>
            <a:ext cx="6357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Step4: Apply Probabilities from frequency table to Bayes Theorem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FFA37-3F1E-D082-22B1-6331EC43268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75496" y="4699955"/>
            <a:ext cx="7731540" cy="919611"/>
          </a:xfrm>
          <a:prstGeom prst="rect">
            <a:avLst/>
          </a:prstGeom>
          <a:blipFill>
            <a:blip r:embed="rId2"/>
            <a:stretch>
              <a:fillRect l="-631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B98D6-6446-AE0F-7D3B-2F35BCED16D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3862" y="4871060"/>
            <a:ext cx="3686394" cy="577402"/>
          </a:xfrm>
          <a:prstGeom prst="rect">
            <a:avLst/>
          </a:prstGeom>
          <a:blipFill>
            <a:blip r:embed="rId3"/>
            <a:stretch>
              <a:fillRect l="-1322" b="-2105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90162" name="TextBox 11">
            <a:extLst>
              <a:ext uri="{FF2B5EF4-FFF2-40B4-BE49-F238E27FC236}">
                <a16:creationId xmlns:a16="http://schemas.microsoft.com/office/drawing/2014/main" id="{FE66CC59-8A57-3F74-5851-C573577DF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5788025"/>
            <a:ext cx="693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P( Yes | Sunny) &gt; P( No | Sunny) . Hence, The Player will play the game.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2200" y="1209600"/>
              <a:ext cx="10915920" cy="4413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560" y="1198080"/>
                <a:ext cx="10928160" cy="44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93240" y="78840"/>
              <a:ext cx="10410120" cy="6160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40" y="68040"/>
                <a:ext cx="10427400" cy="61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2">
            <a:extLst>
              <a:ext uri="{FF2B5EF4-FFF2-40B4-BE49-F238E27FC236}">
                <a16:creationId xmlns:a16="http://schemas.microsoft.com/office/drawing/2014/main" id="{DC7EAFEF-993F-CDB7-8956-4A293D96F0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7091" y="269875"/>
            <a:ext cx="7210425" cy="1143000"/>
          </a:xfrm>
        </p:spPr>
        <p:txBody>
          <a:bodyPr/>
          <a:lstStyle/>
          <a:p>
            <a:pPr eaLnBrk="1" hangingPunct="1"/>
            <a:r>
              <a:rPr lang="en-US" altLang="en-US" sz="6000" b="1" dirty="0">
                <a:solidFill>
                  <a:srgbClr val="FF0000"/>
                </a:solidFill>
              </a:rPr>
              <a:t>  IMP Note to Self</a:t>
            </a: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238D1EE1-35D1-34A1-D123-1E06841D3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133600"/>
            <a:ext cx="676910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D0F40F58-C56C-20A7-EC8E-5DCCB801A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88" y="434975"/>
            <a:ext cx="57942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RECAPITULATION: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B81EE6B6-10F5-9FB6-64F8-265638D89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2"/>
          </a:xfrm>
        </p:spPr>
        <p:txBody>
          <a:bodyPr rtlCol="0">
            <a:norm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Addition Rule of Probability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</a:t>
            </a:r>
            <a:r>
              <a:rPr lang="en-IN" sz="2800" b="1" kern="50" dirty="0">
                <a:solidFill>
                  <a:srgbClr val="002060"/>
                </a:solidFill>
                <a:latin typeface="Times New Roman" panose="02020603050405020304" pitchFamily="18" charset="0"/>
                <a:ea typeface="Ubuntu" panose="020B0504030602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IN" sz="2800" b="1" kern="50" dirty="0">
                <a:solidFill>
                  <a:srgbClr val="002060"/>
                </a:solidFill>
                <a:latin typeface="Times New Roman" panose="02020603050405020304" pitchFamily="18" charset="0"/>
                <a:ea typeface="Ubuntu" panose="020B0504030602030204" pitchFamily="34" charset="0"/>
                <a:cs typeface="Times New Roman" panose="02020603050405020304" pitchFamily="18" charset="0"/>
              </a:rPr>
              <a:t>I</a:t>
            </a:r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ndependent events 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IN" sz="2800" b="1" kern="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800" b="1" kern="50" dirty="0">
                <a:solidFill>
                  <a:srgbClr val="002060"/>
                </a:solidFill>
                <a:latin typeface="Times New Roman" panose="02020603050405020304" pitchFamily="18" charset="0"/>
                <a:ea typeface="Ubuntu" panose="020B0504030602030204" pitchFamily="34" charset="0"/>
                <a:cs typeface="Times New Roman" panose="02020603050405020304" pitchFamily="18" charset="0"/>
              </a:rPr>
              <a:t>otal </a:t>
            </a:r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sz="28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sz="28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sz="28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AutoNum type="arabicPeriod"/>
              <a:defRPr/>
            </a:pPr>
            <a:endParaRPr lang="en-US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AutoNum type="arabicPeriod"/>
              <a:defRPr/>
            </a:pPr>
            <a:endParaRPr lang="en-US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1405CB8F-9AEA-49B3-F9DE-2365DFDEC8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 bwMode="auto">
          <a:xfrm>
            <a:off x="100584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CAF3B8-F730-45EC-A47A-CB31B94280EC}" type="slidenum">
              <a:rPr lang="en-US" altLang="en-US" sz="1800" smtClean="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8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9E2F6D-6205-A547-982A-ED42F442E2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30982" y="2052302"/>
            <a:ext cx="6844145" cy="137669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  <a:r>
              <a:rPr lang="en-IN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Baye’s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 and Naïve Bayes theorem      </a:t>
            </a:r>
          </a:p>
          <a:p>
            <a:pPr algn="ctr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(Session 4: 14</a:t>
            </a:r>
            <a:r>
              <a:rPr lang="en-US" sz="2400" baseline="30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&amp;15</a:t>
            </a:r>
            <a:r>
              <a:rPr lang="en-US" sz="2400" baseline="30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8D121-E86A-9E25-D4DE-C11610BC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199"/>
          <a:stretch/>
        </p:blipFill>
        <p:spPr>
          <a:xfrm>
            <a:off x="538797" y="4296315"/>
            <a:ext cx="10474479" cy="22430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81400" y="1110240"/>
              <a:ext cx="2198160" cy="919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3120" y="1104120"/>
                <a:ext cx="2212200" cy="93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4A1621-87C9-AD6E-76AC-611C49A80737}"/>
              </a:ext>
            </a:extLst>
          </p:cNvPr>
          <p:cNvSpPr txBox="1">
            <a:spLocks/>
          </p:cNvSpPr>
          <p:nvPr/>
        </p:nvSpPr>
        <p:spPr>
          <a:xfrm>
            <a:off x="629728" y="579120"/>
            <a:ext cx="7803072" cy="792480"/>
          </a:xfrm>
          <a:prstGeom prst="rect">
            <a:avLst/>
          </a:prstGeom>
        </p:spPr>
        <p:txBody>
          <a:bodyPr/>
          <a:lstStyle>
            <a:lvl1pPr marL="431800" indent="-323850" algn="l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US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BAYE’S THEOREM: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671637"/>
            <a:ext cx="10858500" cy="3514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21920" y="1366560"/>
              <a:ext cx="9191520" cy="2444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3280" y="1357200"/>
                <a:ext cx="9208440" cy="246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object 3"/>
          <p:cNvGrpSpPr>
            <a:grpSpLocks/>
          </p:cNvGrpSpPr>
          <p:nvPr/>
        </p:nvGrpSpPr>
        <p:grpSpPr bwMode="auto">
          <a:xfrm>
            <a:off x="8311487" y="5090615"/>
            <a:ext cx="3422390" cy="1263484"/>
            <a:chOff x="2673095" y="1883664"/>
            <a:chExt cx="6985000" cy="4116704"/>
          </a:xfrm>
        </p:grpSpPr>
        <p:sp>
          <p:nvSpPr>
            <p:cNvPr id="8" name="object 4"/>
            <p:cNvSpPr/>
            <p:nvPr/>
          </p:nvSpPr>
          <p:spPr>
            <a:xfrm>
              <a:off x="2723895" y="1919646"/>
              <a:ext cx="6879167" cy="4004526"/>
            </a:xfrm>
            <a:custGeom>
              <a:avLst/>
              <a:gdLst/>
              <a:ahLst/>
              <a:cxnLst/>
              <a:rect l="l" t="t" r="r" b="b"/>
              <a:pathLst>
                <a:path w="6878320" h="4005579">
                  <a:moveTo>
                    <a:pt x="0" y="4005072"/>
                  </a:moveTo>
                  <a:lnTo>
                    <a:pt x="6877811" y="4005072"/>
                  </a:lnTo>
                  <a:lnTo>
                    <a:pt x="6877811" y="0"/>
                  </a:lnTo>
                  <a:lnTo>
                    <a:pt x="0" y="0"/>
                  </a:lnTo>
                  <a:lnTo>
                    <a:pt x="0" y="4005072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</a:endParaRPr>
            </a:p>
          </p:txBody>
        </p:sp>
        <p:pic>
          <p:nvPicPr>
            <p:cNvPr id="9" name="object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095" y="1883664"/>
              <a:ext cx="2218944" cy="2110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bject 6"/>
            <p:cNvSpPr/>
            <p:nvPr/>
          </p:nvSpPr>
          <p:spPr>
            <a:xfrm>
              <a:off x="2723895" y="1919646"/>
              <a:ext cx="2112433" cy="2002263"/>
            </a:xfrm>
            <a:custGeom>
              <a:avLst/>
              <a:gdLst/>
              <a:ahLst/>
              <a:cxnLst/>
              <a:rect l="l" t="t" r="r" b="b"/>
              <a:pathLst>
                <a:path w="2112645" h="2002789">
                  <a:moveTo>
                    <a:pt x="0" y="2002663"/>
                  </a:moveTo>
                  <a:lnTo>
                    <a:pt x="2112137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</a:endParaRPr>
            </a:p>
          </p:txBody>
        </p:sp>
        <p:pic>
          <p:nvPicPr>
            <p:cNvPr id="11" name="object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2311" y="1889760"/>
              <a:ext cx="2479547" cy="4110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object 8"/>
            <p:cNvSpPr/>
            <p:nvPr/>
          </p:nvSpPr>
          <p:spPr>
            <a:xfrm>
              <a:off x="4836328" y="1919646"/>
              <a:ext cx="2370667" cy="4004526"/>
            </a:xfrm>
            <a:custGeom>
              <a:avLst/>
              <a:gdLst/>
              <a:ahLst/>
              <a:cxnLst/>
              <a:rect l="l" t="t" r="r" b="b"/>
              <a:pathLst>
                <a:path w="2369820" h="4005579">
                  <a:moveTo>
                    <a:pt x="0" y="0"/>
                  </a:moveTo>
                  <a:lnTo>
                    <a:pt x="2369692" y="4005326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</a:endParaRPr>
            </a:p>
          </p:txBody>
        </p:sp>
        <p:pic>
          <p:nvPicPr>
            <p:cNvPr id="13" name="object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4944" y="3886200"/>
              <a:ext cx="5152644" cy="211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bject 10"/>
            <p:cNvSpPr/>
            <p:nvPr/>
          </p:nvSpPr>
          <p:spPr>
            <a:xfrm>
              <a:off x="4552695" y="3921909"/>
              <a:ext cx="5048249" cy="2002263"/>
            </a:xfrm>
            <a:custGeom>
              <a:avLst/>
              <a:gdLst/>
              <a:ahLst/>
              <a:cxnLst/>
              <a:rect l="l" t="t" r="r" b="b"/>
              <a:pathLst>
                <a:path w="5048884" h="2002789">
                  <a:moveTo>
                    <a:pt x="0" y="2002663"/>
                  </a:moveTo>
                  <a:lnTo>
                    <a:pt x="5048504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</a:endParaRPr>
            </a:p>
          </p:txBody>
        </p:sp>
        <p:pic>
          <p:nvPicPr>
            <p:cNvPr id="15" name="object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323" y="1891283"/>
              <a:ext cx="1938527" cy="410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object 12"/>
            <p:cNvSpPr/>
            <p:nvPr/>
          </p:nvSpPr>
          <p:spPr>
            <a:xfrm>
              <a:off x="4552695" y="1919646"/>
              <a:ext cx="1828800" cy="4004526"/>
            </a:xfrm>
            <a:custGeom>
              <a:avLst/>
              <a:gdLst/>
              <a:ahLst/>
              <a:cxnLst/>
              <a:rect l="l" t="t" r="r" b="b"/>
              <a:pathLst>
                <a:path w="1828800" h="4005579">
                  <a:moveTo>
                    <a:pt x="1828800" y="0"/>
                  </a:moveTo>
                  <a:lnTo>
                    <a:pt x="0" y="4005326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</a:endParaRPr>
            </a:p>
          </p:txBody>
        </p:sp>
        <p:pic>
          <p:nvPicPr>
            <p:cNvPr id="17" name="object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143" y="3887724"/>
              <a:ext cx="4585715" cy="2112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object 14"/>
            <p:cNvSpPr/>
            <p:nvPr/>
          </p:nvSpPr>
          <p:spPr>
            <a:xfrm>
              <a:off x="2723895" y="3921909"/>
              <a:ext cx="4483100" cy="2002263"/>
            </a:xfrm>
            <a:custGeom>
              <a:avLst/>
              <a:gdLst/>
              <a:ahLst/>
              <a:cxnLst/>
              <a:rect l="l" t="t" r="r" b="b"/>
              <a:pathLst>
                <a:path w="4481830" h="2002789">
                  <a:moveTo>
                    <a:pt x="0" y="0"/>
                  </a:moveTo>
                  <a:lnTo>
                    <a:pt x="4481830" y="2002663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</a:endParaRPr>
            </a:p>
          </p:txBody>
        </p:sp>
        <p:pic>
          <p:nvPicPr>
            <p:cNvPr id="19" name="object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7648" y="1889760"/>
              <a:ext cx="2427731" cy="4110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object 16"/>
            <p:cNvSpPr/>
            <p:nvPr/>
          </p:nvSpPr>
          <p:spPr>
            <a:xfrm>
              <a:off x="6381495" y="1919646"/>
              <a:ext cx="2319867" cy="4004526"/>
            </a:xfrm>
            <a:custGeom>
              <a:avLst/>
              <a:gdLst/>
              <a:ahLst/>
              <a:cxnLst/>
              <a:rect l="l" t="t" r="r" b="b"/>
              <a:pathLst>
                <a:path w="2319020" h="4005579">
                  <a:moveTo>
                    <a:pt x="0" y="0"/>
                  </a:moveTo>
                  <a:lnTo>
                    <a:pt x="2318766" y="4005326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</a:endParaRPr>
            </a:p>
          </p:txBody>
        </p:sp>
        <p:pic>
          <p:nvPicPr>
            <p:cNvPr id="21" name="object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095" y="1883664"/>
              <a:ext cx="5475732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object 18"/>
            <p:cNvSpPr/>
            <p:nvPr/>
          </p:nvSpPr>
          <p:spPr>
            <a:xfrm>
              <a:off x="2723895" y="1919646"/>
              <a:ext cx="5367867" cy="4004526"/>
            </a:xfrm>
            <a:custGeom>
              <a:avLst/>
              <a:gdLst/>
              <a:ahLst/>
              <a:cxnLst/>
              <a:rect l="l" t="t" r="r" b="b"/>
              <a:pathLst>
                <a:path w="5368290" h="4005579">
                  <a:moveTo>
                    <a:pt x="0" y="4005326"/>
                  </a:moveTo>
                  <a:lnTo>
                    <a:pt x="536829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</a:endParaRPr>
            </a:p>
          </p:txBody>
        </p:sp>
        <p:pic>
          <p:nvPicPr>
            <p:cNvPr id="23" name="object 1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575" y="1894331"/>
              <a:ext cx="719327" cy="4105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object 20"/>
            <p:cNvSpPr/>
            <p:nvPr/>
          </p:nvSpPr>
          <p:spPr>
            <a:xfrm>
              <a:off x="8093878" y="1919646"/>
              <a:ext cx="607484" cy="4004526"/>
            </a:xfrm>
            <a:custGeom>
              <a:avLst/>
              <a:gdLst/>
              <a:ahLst/>
              <a:cxnLst/>
              <a:rect l="l" t="t" r="r" b="b"/>
              <a:pathLst>
                <a:path w="608329" h="4005579">
                  <a:moveTo>
                    <a:pt x="0" y="0"/>
                  </a:moveTo>
                  <a:lnTo>
                    <a:pt x="608076" y="4005326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1350">
                <a:latin typeface="+mn-lt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2341080" y="1998360"/>
              <a:ext cx="9115920" cy="4295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32440" y="1989360"/>
                <a:ext cx="9133560" cy="431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  <p:bldLst>
      <p:bldP spid="5" grpId="0" build="p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3">
            <a:extLst>
              <a:ext uri="{FF2B5EF4-FFF2-40B4-BE49-F238E27FC236}">
                <a16:creationId xmlns:a16="http://schemas.microsoft.com/office/drawing/2014/main" id="{6B9EE793-6CD3-5E83-502B-72375F90BD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358232"/>
              </p:ext>
            </p:extLst>
          </p:nvPr>
        </p:nvGraphicFramePr>
        <p:xfrm>
          <a:off x="753056" y="643218"/>
          <a:ext cx="10409237" cy="603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Document" r:id="rId3" imgW="9627967" imgH="5600940" progId="Word.Document.12">
                  <p:embed/>
                </p:oleObj>
              </mc:Choice>
              <mc:Fallback>
                <p:oleObj name="Document" r:id="rId3" imgW="9627967" imgH="5600940" progId="Word.Document.12">
                  <p:embed/>
                  <p:pic>
                    <p:nvPicPr>
                      <p:cNvPr id="48130" name="Object 3">
                        <a:extLst>
                          <a:ext uri="{FF2B5EF4-FFF2-40B4-BE49-F238E27FC236}">
                            <a16:creationId xmlns:a16="http://schemas.microsoft.com/office/drawing/2014/main" id="{6B9EE793-6CD3-5E83-502B-72375F90B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056" y="643218"/>
                        <a:ext cx="10409237" cy="603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198800" y="1814400"/>
              <a:ext cx="6057000" cy="4627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9800" y="1807200"/>
                <a:ext cx="6073560" cy="464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>
            <a:extLst>
              <a:ext uri="{FF2B5EF4-FFF2-40B4-BE49-F238E27FC236}">
                <a16:creationId xmlns:a16="http://schemas.microsoft.com/office/drawing/2014/main" id="{E8A13A5A-4F3A-B30A-21FD-F61BFE06C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710387"/>
              </p:ext>
            </p:extLst>
          </p:nvPr>
        </p:nvGraphicFramePr>
        <p:xfrm>
          <a:off x="379413" y="1345720"/>
          <a:ext cx="11277600" cy="5227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Document" r:id="rId3" imgW="7882509" imgH="4694641" progId="Word.Document.12">
                  <p:embed/>
                </p:oleObj>
              </mc:Choice>
              <mc:Fallback>
                <p:oleObj name="Document" r:id="rId3" imgW="7882509" imgH="4694641" progId="Word.Document.12">
                  <p:embed/>
                  <p:pic>
                    <p:nvPicPr>
                      <p:cNvPr id="49154" name="Object 2">
                        <a:extLst>
                          <a:ext uri="{FF2B5EF4-FFF2-40B4-BE49-F238E27FC236}">
                            <a16:creationId xmlns:a16="http://schemas.microsoft.com/office/drawing/2014/main" id="{E8A13A5A-4F3A-B30A-21FD-F61BFE06C0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1345720"/>
                        <a:ext cx="11277600" cy="5227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34000" y="2248560"/>
              <a:ext cx="5414400" cy="3588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160" y="2242440"/>
                <a:ext cx="5430600" cy="359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">
            <a:extLst>
              <a:ext uri="{FF2B5EF4-FFF2-40B4-BE49-F238E27FC236}">
                <a16:creationId xmlns:a16="http://schemas.microsoft.com/office/drawing/2014/main" id="{1C0B4B00-D64A-9ADD-A6A8-98A3B4041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661100"/>
              </p:ext>
            </p:extLst>
          </p:nvPr>
        </p:nvGraphicFramePr>
        <p:xfrm>
          <a:off x="498764" y="1444863"/>
          <a:ext cx="11224417" cy="4641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Document" r:id="rId3" imgW="6832537" imgH="2826574" progId="Word.Document.12">
                  <p:embed/>
                </p:oleObj>
              </mc:Choice>
              <mc:Fallback>
                <p:oleObj name="Document" r:id="rId3" imgW="6832537" imgH="2826574" progId="Word.Document.12">
                  <p:embed/>
                  <p:pic>
                    <p:nvPicPr>
                      <p:cNvPr id="50178" name="Object 1">
                        <a:extLst>
                          <a:ext uri="{FF2B5EF4-FFF2-40B4-BE49-F238E27FC236}">
                            <a16:creationId xmlns:a16="http://schemas.microsoft.com/office/drawing/2014/main" id="{1C0B4B00-D64A-9ADD-A6A8-98A3B404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64" y="1444863"/>
                        <a:ext cx="11224417" cy="4641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887" y="766048"/>
                <a:ext cx="2649635" cy="535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09240" y="694800"/>
              <a:ext cx="11844720" cy="4804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120" y="684720"/>
                <a:ext cx="11862720" cy="482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3BEF31F6-D4AC-A1B8-67A4-9455DF2805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41704" y="1421649"/>
            <a:ext cx="11745495" cy="4702425"/>
          </a:xfrm>
          <a:blipFill>
            <a:blip r:embed="rId2"/>
            <a:stretch>
              <a:fillRect l="-1038" r="-1090" b="-648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1204" name="TextBox 1">
            <a:extLst>
              <a:ext uri="{FF2B5EF4-FFF2-40B4-BE49-F238E27FC236}">
                <a16:creationId xmlns:a16="http://schemas.microsoft.com/office/drawing/2014/main" id="{E6829478-BA9B-C625-AD30-33C69F1A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573088"/>
            <a:ext cx="2076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4280" y="2168640"/>
              <a:ext cx="11649960" cy="428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840" y="2160000"/>
                <a:ext cx="11670480" cy="429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BBA2B4F635C42AB2023D2186BCB65" ma:contentTypeVersion="8" ma:contentTypeDescription="Create a new document." ma:contentTypeScope="" ma:versionID="c49d0ebb66e83f1b4deb90d492027d7b">
  <xsd:schema xmlns:xsd="http://www.w3.org/2001/XMLSchema" xmlns:xs="http://www.w3.org/2001/XMLSchema" xmlns:p="http://schemas.microsoft.com/office/2006/metadata/properties" xmlns:ns2="9d4f2478-bf46-4461-8a08-005b09ccefe5" targetNamespace="http://schemas.microsoft.com/office/2006/metadata/properties" ma:root="true" ma:fieldsID="4fca1849031f91ff8206a2626d81dff4" ns2:_="">
    <xsd:import namespace="9d4f2478-bf46-4461-8a08-005b09ccef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f2478-bf46-4461-8a08-005b09ccef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82A278-6B33-4CF8-A606-E7D1636FA3BD}"/>
</file>

<file path=customXml/itemProps2.xml><?xml version="1.0" encoding="utf-8"?>
<ds:datastoreItem xmlns:ds="http://schemas.openxmlformats.org/officeDocument/2006/customXml" ds:itemID="{7165AF6D-6219-4DCB-A46B-B4FDB941A9A9}"/>
</file>

<file path=customXml/itemProps3.xml><?xml version="1.0" encoding="utf-8"?>
<ds:datastoreItem xmlns:ds="http://schemas.openxmlformats.org/officeDocument/2006/customXml" ds:itemID="{BAA4D29B-35B5-4D6D-B593-762495B1EE0E}"/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818</Words>
  <Application>Microsoft Office PowerPoint</Application>
  <PresentationFormat>Widescreen</PresentationFormat>
  <Paragraphs>137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Calibri</vt:lpstr>
      <vt:lpstr>Helvetica</vt:lpstr>
      <vt:lpstr>Ubuntu</vt:lpstr>
      <vt:lpstr>Times New Roman</vt:lpstr>
      <vt:lpstr>ＭＳ Ｐゴシック</vt:lpstr>
      <vt:lpstr>Wingdings</vt:lpstr>
      <vt:lpstr>Arial</vt:lpstr>
      <vt:lpstr>Poppins</vt:lpstr>
      <vt:lpstr>Cambria Math</vt:lpstr>
      <vt:lpstr>Helvetica Neue</vt:lpstr>
      <vt:lpstr>DejaVu Sans</vt:lpstr>
      <vt:lpstr>Office Theme</vt:lpstr>
      <vt:lpstr>Document</vt:lpstr>
      <vt:lpstr>Introduction  to Statistical Methods </vt:lpstr>
      <vt:lpstr>  IMP Note to 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M.Tech.(Data Science &amp; Engineering) Introduction to Statistical Methods</dc:title>
  <dc:creator>Lenovo</dc:creator>
  <cp:lastModifiedBy>Admin</cp:lastModifiedBy>
  <cp:revision>182</cp:revision>
  <dcterms:created xsi:type="dcterms:W3CDTF">2022-12-02T02:19:44Z</dcterms:created>
  <dcterms:modified xsi:type="dcterms:W3CDTF">2024-12-15T07:33:24Z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0x010100977BBA2B4F635C42AB2023D2186BCB65</vt:lpwstr>
  </property>
</Properties>
</file>